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9"/>
  </p:notesMasterIdLst>
  <p:sldIdLst>
    <p:sldId id="256" r:id="rId5"/>
    <p:sldId id="260" r:id="rId6"/>
    <p:sldId id="261" r:id="rId7"/>
    <p:sldId id="262" r:id="rId8"/>
  </p:sldIdLst>
  <p:sldSz cx="7772400" cy="10058400"/>
  <p:notesSz cx="7772400" cy="10058400"/>
  <p:defaultTextStyle>
    <a:defPPr>
      <a:defRPr kern="0"/>
    </a:defPPr>
  </p:defaultTextStyle>
  <p:extLst>
    <p:ext uri="{EFAFB233-063F-42B5-8137-9DF3F51BA10A}">
      <p15:sldGuideLst xmlns:p15="http://schemas.microsoft.com/office/powerpoint/2012/main">
        <p15:guide id="1" orient="horz" pos="288" userDrawn="1">
          <p15:clr>
            <a:srgbClr val="A4A3A4"/>
          </p15:clr>
        </p15:guide>
        <p15:guide id="2" pos="288" userDrawn="1">
          <p15:clr>
            <a:srgbClr val="A4A3A4"/>
          </p15:clr>
        </p15:guide>
        <p15:guide id="3" orient="horz" pos="6048" userDrawn="1">
          <p15:clr>
            <a:srgbClr val="A4A3A4"/>
          </p15:clr>
        </p15:guide>
        <p15:guide id="4" pos="4608" userDrawn="1">
          <p15:clr>
            <a:srgbClr val="A4A3A4"/>
          </p15:clr>
        </p15:guide>
        <p15:guide id="5" orient="horz" pos="94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7B5"/>
    <a:srgbClr val="0082B5"/>
    <a:srgbClr val="0078D4"/>
    <a:srgbClr val="505050"/>
    <a:srgbClr val="ECECEC"/>
    <a:srgbClr val="F2F2F2"/>
    <a:srgbClr val="EFEFEF"/>
    <a:srgbClr val="E8E8E8"/>
    <a:srgbClr val="F8F8F8"/>
    <a:srgbClr val="FEFE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56" autoAdjust="0"/>
    <p:restoredTop sz="93969" autoAdjust="0"/>
  </p:normalViewPr>
  <p:slideViewPr>
    <p:cSldViewPr snapToGrid="0">
      <p:cViewPr varScale="1">
        <p:scale>
          <a:sx n="47" d="100"/>
          <a:sy n="47" d="100"/>
        </p:scale>
        <p:origin x="2232" y="60"/>
      </p:cViewPr>
      <p:guideLst>
        <p:guide orient="horz" pos="288"/>
        <p:guide pos="288"/>
        <p:guide orient="horz" pos="6048"/>
        <p:guide pos="4608"/>
        <p:guide orient="horz" pos="945"/>
      </p:guideLst>
    </p:cSldViewPr>
  </p:slideViewPr>
  <p:outlineViewPr>
    <p:cViewPr>
      <p:scale>
        <a:sx n="33" d="100"/>
        <a:sy n="33" d="100"/>
      </p:scale>
      <p:origin x="0" y="-4117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675" cy="504825"/>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4402138" y="0"/>
            <a:ext cx="3368675" cy="504825"/>
          </a:xfrm>
          <a:prstGeom prst="rect">
            <a:avLst/>
          </a:prstGeom>
        </p:spPr>
        <p:txBody>
          <a:bodyPr vert="horz" lIns="91440" tIns="45720" rIns="91440" bIns="45720" rtlCol="0"/>
          <a:lstStyle>
            <a:lvl1pPr algn="r">
              <a:defRPr sz="1200"/>
            </a:lvl1pPr>
          </a:lstStyle>
          <a:p>
            <a:fld id="{267A6722-C8E3-476F-938C-698E71AB758A}" type="datetimeFigureOut">
              <a:rPr lang="en-CA" smtClean="0"/>
              <a:t>2025-06-09</a:t>
            </a:fld>
            <a:endParaRPr lang="en-CA"/>
          </a:p>
        </p:txBody>
      </p:sp>
      <p:sp>
        <p:nvSpPr>
          <p:cNvPr id="4" name="Slide Image Placeholder 3"/>
          <p:cNvSpPr>
            <a:spLocks noGrp="1" noRot="1" noChangeAspect="1"/>
          </p:cNvSpPr>
          <p:nvPr>
            <p:ph type="sldImg" idx="2"/>
          </p:nvPr>
        </p:nvSpPr>
        <p:spPr>
          <a:xfrm>
            <a:off x="2574925" y="1257300"/>
            <a:ext cx="2622550" cy="3394075"/>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777875" y="4840288"/>
            <a:ext cx="6216650" cy="39608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9553575"/>
            <a:ext cx="3368675" cy="504825"/>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4402138" y="9553575"/>
            <a:ext cx="3368675" cy="504825"/>
          </a:xfrm>
          <a:prstGeom prst="rect">
            <a:avLst/>
          </a:prstGeom>
        </p:spPr>
        <p:txBody>
          <a:bodyPr vert="horz" lIns="91440" tIns="45720" rIns="91440" bIns="45720" rtlCol="0" anchor="b"/>
          <a:lstStyle>
            <a:lvl1pPr algn="r">
              <a:defRPr sz="1200"/>
            </a:lvl1pPr>
          </a:lstStyle>
          <a:p>
            <a:fld id="{CCE05C4A-94B8-4106-8DFA-64488557E560}" type="slidenum">
              <a:rPr lang="en-CA" smtClean="0"/>
              <a:t>‹#›</a:t>
            </a:fld>
            <a:endParaRPr lang="en-CA"/>
          </a:p>
        </p:txBody>
      </p:sp>
    </p:spTree>
    <p:extLst>
      <p:ext uri="{BB962C8B-B14F-4D97-AF65-F5344CB8AC3E}">
        <p14:creationId xmlns:p14="http://schemas.microsoft.com/office/powerpoint/2010/main" val="949333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CE05C4A-94B8-4106-8DFA-64488557E560}" type="slidenum">
              <a:rPr lang="en-CA" smtClean="0"/>
              <a:t>2</a:t>
            </a:fld>
            <a:endParaRPr lang="en-CA"/>
          </a:p>
        </p:txBody>
      </p:sp>
    </p:spTree>
    <p:extLst>
      <p:ext uri="{BB962C8B-B14F-4D97-AF65-F5344CB8AC3E}">
        <p14:creationId xmlns:p14="http://schemas.microsoft.com/office/powerpoint/2010/main" val="1923002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CE05C4A-94B8-4106-8DFA-64488557E560}" type="slidenum">
              <a:rPr lang="en-CA" smtClean="0"/>
              <a:t>3</a:t>
            </a:fld>
            <a:endParaRPr lang="en-CA"/>
          </a:p>
        </p:txBody>
      </p:sp>
    </p:spTree>
    <p:extLst>
      <p:ext uri="{BB962C8B-B14F-4D97-AF65-F5344CB8AC3E}">
        <p14:creationId xmlns:p14="http://schemas.microsoft.com/office/powerpoint/2010/main" val="1115183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CE05C4A-94B8-4106-8DFA-64488557E560}" type="slidenum">
              <a:rPr lang="en-CA" smtClean="0"/>
              <a:t>4</a:t>
            </a:fld>
            <a:endParaRPr lang="en-CA"/>
          </a:p>
        </p:txBody>
      </p:sp>
    </p:spTree>
    <p:extLst>
      <p:ext uri="{BB962C8B-B14F-4D97-AF65-F5344CB8AC3E}">
        <p14:creationId xmlns:p14="http://schemas.microsoft.com/office/powerpoint/2010/main" val="1467383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82930" y="3118104"/>
            <a:ext cx="6606540" cy="2112264"/>
          </a:xfrm>
          <a:prstGeom prst="rect">
            <a:avLst/>
          </a:prstGeom>
        </p:spPr>
        <p:txBody>
          <a:bodyPr wrap="square" lIns="0" tIns="0" rIns="0" bIns="0">
            <a:spAutoFit/>
          </a:bodyPr>
          <a:lstStyle>
            <a:lvl1pPr>
              <a:defRPr sz="2400" b="0" i="0">
                <a:solidFill>
                  <a:srgbClr val="505050"/>
                </a:solidFill>
                <a:latin typeface="SegoeUI-Light"/>
                <a:cs typeface="SegoeUI-Light"/>
              </a:defRPr>
            </a:lvl1pPr>
          </a:lstStyle>
          <a:p>
            <a:endParaRPr/>
          </a:p>
        </p:txBody>
      </p:sp>
      <p:sp>
        <p:nvSpPr>
          <p:cNvPr id="3" name="Holder 3"/>
          <p:cNvSpPr>
            <a:spLocks noGrp="1"/>
          </p:cNvSpPr>
          <p:nvPr>
            <p:ph type="subTitle" idx="4"/>
          </p:nvPr>
        </p:nvSpPr>
        <p:spPr>
          <a:xfrm>
            <a:off x="1165860" y="5632704"/>
            <a:ext cx="5440680" cy="25146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rgbClr val="505050"/>
                </a:solidFill>
                <a:latin typeface="SegoeUI-Light"/>
                <a:cs typeface="SegoeUI-Light"/>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extLst>
    <p:ext uri="{DCECCB84-F9BA-43D5-87BE-67443E8EF086}">
      <p15:sldGuideLst xmlns:p15="http://schemas.microsoft.com/office/powerpoint/2012/main">
        <p15:guide id="1" orient="horz" pos="3168" userDrawn="1">
          <p15:clr>
            <a:srgbClr val="FBAE40"/>
          </p15:clr>
        </p15:guide>
        <p15:guide id="2" pos="244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28" name="Title 27">
            <a:extLst>
              <a:ext uri="{FF2B5EF4-FFF2-40B4-BE49-F238E27FC236}">
                <a16:creationId xmlns:a16="http://schemas.microsoft.com/office/drawing/2014/main" id="{B52B0493-AE32-837E-8FDA-5E87CCB8CE8E}"/>
              </a:ext>
            </a:extLst>
          </p:cNvPr>
          <p:cNvSpPr>
            <a:spLocks noGrp="1"/>
          </p:cNvSpPr>
          <p:nvPr>
            <p:ph type="title"/>
          </p:nvPr>
        </p:nvSpPr>
        <p:spPr/>
        <p:txBody>
          <a:bodyPr/>
          <a:lstStyle/>
          <a:p>
            <a:r>
              <a:rPr lang="en-US" dirty="0"/>
              <a:t>Click to edit Master title style</a:t>
            </a:r>
            <a:endParaRPr lang="sv-SE" dirty="0"/>
          </a:p>
        </p:txBody>
      </p:sp>
      <p:sp>
        <p:nvSpPr>
          <p:cNvPr id="4" name="Holder 4">
            <a:extLst>
              <a:ext uri="{C183D7F6-B498-43B3-948B-1728B52AA6E4}">
                <adec:decorative xmlns:adec="http://schemas.microsoft.com/office/drawing/2017/decorative" val="1"/>
              </a:ext>
            </a:extLst>
          </p:cNvPr>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a:extLst>
              <a:ext uri="{C183D7F6-B498-43B3-948B-1728B52AA6E4}">
                <adec:decorative xmlns:adec="http://schemas.microsoft.com/office/drawing/2017/decorative" val="1"/>
              </a:ext>
            </a:extLst>
          </p:cNvPr>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6/9/2025</a:t>
            </a:fld>
            <a:endParaRPr lang="en-US"/>
          </a:p>
        </p:txBody>
      </p:sp>
      <p:sp>
        <p:nvSpPr>
          <p:cNvPr id="6" name="Holder 6">
            <a:extLst>
              <a:ext uri="{C183D7F6-B498-43B3-948B-1728B52AA6E4}">
                <adec:decorative xmlns:adec="http://schemas.microsoft.com/office/drawing/2017/decorative" val="1"/>
              </a:ext>
            </a:extLst>
          </p:cNvPr>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8" name="Content Placeholder 7">
            <a:extLst>
              <a:ext uri="{FF2B5EF4-FFF2-40B4-BE49-F238E27FC236}">
                <a16:creationId xmlns:a16="http://schemas.microsoft.com/office/drawing/2014/main" id="{A89BBD8E-4090-9526-1FBF-E712DBC87328}"/>
              </a:ext>
            </a:extLst>
          </p:cNvPr>
          <p:cNvSpPr>
            <a:spLocks noGrp="1"/>
          </p:cNvSpPr>
          <p:nvPr>
            <p:ph sz="quarter" idx="10"/>
          </p:nvPr>
        </p:nvSpPr>
        <p:spPr>
          <a:xfrm>
            <a:off x="185483" y="2057718"/>
            <a:ext cx="896557" cy="502920"/>
          </a:xfrm>
        </p:spPr>
        <p:txBody>
          <a:bodyPr/>
          <a:lstStyle/>
          <a:p>
            <a:pPr lvl="0"/>
            <a:endParaRPr lang="sv-SE" dirty="0"/>
          </a:p>
        </p:txBody>
      </p:sp>
      <p:sp>
        <p:nvSpPr>
          <p:cNvPr id="9" name="Content Placeholder 7">
            <a:extLst>
              <a:ext uri="{FF2B5EF4-FFF2-40B4-BE49-F238E27FC236}">
                <a16:creationId xmlns:a16="http://schemas.microsoft.com/office/drawing/2014/main" id="{8783B8AD-B0EC-2F4A-A39D-B2EC0A1D5518}"/>
              </a:ext>
            </a:extLst>
          </p:cNvPr>
          <p:cNvSpPr>
            <a:spLocks noGrp="1"/>
          </p:cNvSpPr>
          <p:nvPr>
            <p:ph sz="quarter" idx="11"/>
          </p:nvPr>
        </p:nvSpPr>
        <p:spPr>
          <a:xfrm>
            <a:off x="1358646" y="2057718"/>
            <a:ext cx="896557" cy="502920"/>
          </a:xfrm>
        </p:spPr>
        <p:txBody>
          <a:bodyPr/>
          <a:lstStyle/>
          <a:p>
            <a:pPr lvl="0"/>
            <a:endParaRPr lang="sv-SE" dirty="0"/>
          </a:p>
        </p:txBody>
      </p:sp>
      <p:sp>
        <p:nvSpPr>
          <p:cNvPr id="10" name="Content Placeholder 7">
            <a:extLst>
              <a:ext uri="{FF2B5EF4-FFF2-40B4-BE49-F238E27FC236}">
                <a16:creationId xmlns:a16="http://schemas.microsoft.com/office/drawing/2014/main" id="{07513389-AC9B-9F76-CBA4-CE6538D94925}"/>
              </a:ext>
            </a:extLst>
          </p:cNvPr>
          <p:cNvSpPr>
            <a:spLocks noGrp="1"/>
          </p:cNvSpPr>
          <p:nvPr>
            <p:ph sz="quarter" idx="12"/>
          </p:nvPr>
        </p:nvSpPr>
        <p:spPr>
          <a:xfrm>
            <a:off x="2531809" y="2057718"/>
            <a:ext cx="896557" cy="502920"/>
          </a:xfrm>
        </p:spPr>
        <p:txBody>
          <a:bodyPr/>
          <a:lstStyle/>
          <a:p>
            <a:pPr lvl="0"/>
            <a:endParaRPr lang="sv-SE" dirty="0"/>
          </a:p>
        </p:txBody>
      </p:sp>
      <p:sp>
        <p:nvSpPr>
          <p:cNvPr id="11" name="Content Placeholder 7">
            <a:extLst>
              <a:ext uri="{FF2B5EF4-FFF2-40B4-BE49-F238E27FC236}">
                <a16:creationId xmlns:a16="http://schemas.microsoft.com/office/drawing/2014/main" id="{A86FAF04-2DFF-8FBD-F730-F5103A053983}"/>
              </a:ext>
            </a:extLst>
          </p:cNvPr>
          <p:cNvSpPr>
            <a:spLocks noGrp="1"/>
          </p:cNvSpPr>
          <p:nvPr>
            <p:ph sz="quarter" idx="13"/>
          </p:nvPr>
        </p:nvSpPr>
        <p:spPr>
          <a:xfrm>
            <a:off x="3704972" y="2057718"/>
            <a:ext cx="896557" cy="502920"/>
          </a:xfrm>
        </p:spPr>
        <p:txBody>
          <a:bodyPr/>
          <a:lstStyle/>
          <a:p>
            <a:pPr lvl="0"/>
            <a:endParaRPr lang="sv-SE" dirty="0"/>
          </a:p>
        </p:txBody>
      </p:sp>
      <p:sp>
        <p:nvSpPr>
          <p:cNvPr id="12" name="Content Placeholder 7">
            <a:extLst>
              <a:ext uri="{FF2B5EF4-FFF2-40B4-BE49-F238E27FC236}">
                <a16:creationId xmlns:a16="http://schemas.microsoft.com/office/drawing/2014/main" id="{6541FC21-225A-39F0-6DE2-3973D2E6B2B3}"/>
              </a:ext>
            </a:extLst>
          </p:cNvPr>
          <p:cNvSpPr>
            <a:spLocks noGrp="1"/>
          </p:cNvSpPr>
          <p:nvPr>
            <p:ph sz="quarter" idx="14"/>
          </p:nvPr>
        </p:nvSpPr>
        <p:spPr>
          <a:xfrm>
            <a:off x="4805300" y="2057718"/>
            <a:ext cx="896557" cy="502920"/>
          </a:xfrm>
        </p:spPr>
        <p:txBody>
          <a:bodyPr/>
          <a:lstStyle/>
          <a:p>
            <a:pPr lvl="0"/>
            <a:endParaRPr lang="sv-SE" dirty="0"/>
          </a:p>
        </p:txBody>
      </p:sp>
      <p:sp>
        <p:nvSpPr>
          <p:cNvPr id="13" name="Content Placeholder 7">
            <a:extLst>
              <a:ext uri="{FF2B5EF4-FFF2-40B4-BE49-F238E27FC236}">
                <a16:creationId xmlns:a16="http://schemas.microsoft.com/office/drawing/2014/main" id="{A20CB118-4A3F-AB45-CECC-70412FD5F764}"/>
              </a:ext>
            </a:extLst>
          </p:cNvPr>
          <p:cNvSpPr>
            <a:spLocks noGrp="1"/>
          </p:cNvSpPr>
          <p:nvPr>
            <p:ph sz="quarter" idx="15"/>
          </p:nvPr>
        </p:nvSpPr>
        <p:spPr>
          <a:xfrm>
            <a:off x="204849" y="2861788"/>
            <a:ext cx="896557" cy="502920"/>
          </a:xfrm>
        </p:spPr>
        <p:txBody>
          <a:bodyPr/>
          <a:lstStyle/>
          <a:p>
            <a:pPr lvl="0"/>
            <a:endParaRPr lang="sv-SE" dirty="0"/>
          </a:p>
        </p:txBody>
      </p:sp>
      <p:sp>
        <p:nvSpPr>
          <p:cNvPr id="14" name="Content Placeholder 7">
            <a:extLst>
              <a:ext uri="{FF2B5EF4-FFF2-40B4-BE49-F238E27FC236}">
                <a16:creationId xmlns:a16="http://schemas.microsoft.com/office/drawing/2014/main" id="{786E92CD-C3AA-B7B7-99B2-FBED4611C801}"/>
              </a:ext>
            </a:extLst>
          </p:cNvPr>
          <p:cNvSpPr>
            <a:spLocks noGrp="1"/>
          </p:cNvSpPr>
          <p:nvPr>
            <p:ph sz="quarter" idx="16"/>
          </p:nvPr>
        </p:nvSpPr>
        <p:spPr>
          <a:xfrm>
            <a:off x="1378012" y="2861788"/>
            <a:ext cx="896557" cy="502920"/>
          </a:xfrm>
        </p:spPr>
        <p:txBody>
          <a:bodyPr/>
          <a:lstStyle/>
          <a:p>
            <a:pPr lvl="0"/>
            <a:endParaRPr lang="sv-SE" dirty="0"/>
          </a:p>
        </p:txBody>
      </p:sp>
      <p:sp>
        <p:nvSpPr>
          <p:cNvPr id="15" name="Content Placeholder 7">
            <a:extLst>
              <a:ext uri="{FF2B5EF4-FFF2-40B4-BE49-F238E27FC236}">
                <a16:creationId xmlns:a16="http://schemas.microsoft.com/office/drawing/2014/main" id="{845CF2A4-82F8-58E1-93E2-9B1CDBE90F14}"/>
              </a:ext>
            </a:extLst>
          </p:cNvPr>
          <p:cNvSpPr>
            <a:spLocks noGrp="1"/>
          </p:cNvSpPr>
          <p:nvPr>
            <p:ph sz="quarter" idx="17"/>
          </p:nvPr>
        </p:nvSpPr>
        <p:spPr>
          <a:xfrm>
            <a:off x="2551175" y="2861788"/>
            <a:ext cx="896557" cy="502920"/>
          </a:xfrm>
        </p:spPr>
        <p:txBody>
          <a:bodyPr/>
          <a:lstStyle/>
          <a:p>
            <a:pPr lvl="0"/>
            <a:endParaRPr lang="sv-SE" dirty="0"/>
          </a:p>
        </p:txBody>
      </p:sp>
      <p:sp>
        <p:nvSpPr>
          <p:cNvPr id="16" name="Content Placeholder 7">
            <a:extLst>
              <a:ext uri="{FF2B5EF4-FFF2-40B4-BE49-F238E27FC236}">
                <a16:creationId xmlns:a16="http://schemas.microsoft.com/office/drawing/2014/main" id="{97546D1A-79B5-E2A9-7584-D2C40816A7BF}"/>
              </a:ext>
            </a:extLst>
          </p:cNvPr>
          <p:cNvSpPr>
            <a:spLocks noGrp="1"/>
          </p:cNvSpPr>
          <p:nvPr>
            <p:ph sz="quarter" idx="18"/>
          </p:nvPr>
        </p:nvSpPr>
        <p:spPr>
          <a:xfrm>
            <a:off x="3724338" y="2861788"/>
            <a:ext cx="896557" cy="502920"/>
          </a:xfrm>
        </p:spPr>
        <p:txBody>
          <a:bodyPr/>
          <a:lstStyle/>
          <a:p>
            <a:pPr lvl="0"/>
            <a:endParaRPr lang="sv-SE" dirty="0"/>
          </a:p>
        </p:txBody>
      </p:sp>
      <p:sp>
        <p:nvSpPr>
          <p:cNvPr id="17" name="Content Placeholder 7">
            <a:extLst>
              <a:ext uri="{FF2B5EF4-FFF2-40B4-BE49-F238E27FC236}">
                <a16:creationId xmlns:a16="http://schemas.microsoft.com/office/drawing/2014/main" id="{0E3E8218-5583-8F66-5A00-9C091FCA3AC0}"/>
              </a:ext>
            </a:extLst>
          </p:cNvPr>
          <p:cNvSpPr>
            <a:spLocks noGrp="1"/>
          </p:cNvSpPr>
          <p:nvPr>
            <p:ph sz="quarter" idx="19"/>
          </p:nvPr>
        </p:nvSpPr>
        <p:spPr>
          <a:xfrm>
            <a:off x="4824666" y="2861788"/>
            <a:ext cx="896557" cy="502920"/>
          </a:xfrm>
        </p:spPr>
        <p:txBody>
          <a:bodyPr/>
          <a:lstStyle/>
          <a:p>
            <a:pPr lvl="0"/>
            <a:endParaRPr lang="sv-SE" dirty="0"/>
          </a:p>
        </p:txBody>
      </p:sp>
      <p:sp>
        <p:nvSpPr>
          <p:cNvPr id="18" name="Content Placeholder 7">
            <a:extLst>
              <a:ext uri="{FF2B5EF4-FFF2-40B4-BE49-F238E27FC236}">
                <a16:creationId xmlns:a16="http://schemas.microsoft.com/office/drawing/2014/main" id="{0D2F59EC-AA38-3CE1-27EC-31232FD0295A}"/>
              </a:ext>
            </a:extLst>
          </p:cNvPr>
          <p:cNvSpPr>
            <a:spLocks noGrp="1"/>
          </p:cNvSpPr>
          <p:nvPr>
            <p:ph sz="quarter" idx="20"/>
          </p:nvPr>
        </p:nvSpPr>
        <p:spPr>
          <a:xfrm>
            <a:off x="185483" y="3745530"/>
            <a:ext cx="896557" cy="502920"/>
          </a:xfrm>
        </p:spPr>
        <p:txBody>
          <a:bodyPr/>
          <a:lstStyle/>
          <a:p>
            <a:pPr lvl="0"/>
            <a:endParaRPr lang="sv-SE" dirty="0"/>
          </a:p>
        </p:txBody>
      </p:sp>
      <p:sp>
        <p:nvSpPr>
          <p:cNvPr id="19" name="Content Placeholder 7">
            <a:extLst>
              <a:ext uri="{FF2B5EF4-FFF2-40B4-BE49-F238E27FC236}">
                <a16:creationId xmlns:a16="http://schemas.microsoft.com/office/drawing/2014/main" id="{7A59E582-B3D0-299B-8AC8-50FB6CB3E0E5}"/>
              </a:ext>
            </a:extLst>
          </p:cNvPr>
          <p:cNvSpPr>
            <a:spLocks noGrp="1"/>
          </p:cNvSpPr>
          <p:nvPr>
            <p:ph sz="quarter" idx="21"/>
          </p:nvPr>
        </p:nvSpPr>
        <p:spPr>
          <a:xfrm>
            <a:off x="1358646" y="3745530"/>
            <a:ext cx="896557" cy="502920"/>
          </a:xfrm>
        </p:spPr>
        <p:txBody>
          <a:bodyPr/>
          <a:lstStyle/>
          <a:p>
            <a:pPr lvl="0"/>
            <a:endParaRPr lang="sv-SE" dirty="0"/>
          </a:p>
        </p:txBody>
      </p:sp>
      <p:sp>
        <p:nvSpPr>
          <p:cNvPr id="20" name="Content Placeholder 7">
            <a:extLst>
              <a:ext uri="{FF2B5EF4-FFF2-40B4-BE49-F238E27FC236}">
                <a16:creationId xmlns:a16="http://schemas.microsoft.com/office/drawing/2014/main" id="{BE21368F-58AA-37EA-AECF-871CC0ADCEFF}"/>
              </a:ext>
            </a:extLst>
          </p:cNvPr>
          <p:cNvSpPr>
            <a:spLocks noGrp="1"/>
          </p:cNvSpPr>
          <p:nvPr>
            <p:ph sz="quarter" idx="22"/>
          </p:nvPr>
        </p:nvSpPr>
        <p:spPr>
          <a:xfrm>
            <a:off x="2531809" y="3745530"/>
            <a:ext cx="896557" cy="502920"/>
          </a:xfrm>
        </p:spPr>
        <p:txBody>
          <a:bodyPr/>
          <a:lstStyle/>
          <a:p>
            <a:pPr lvl="0"/>
            <a:endParaRPr lang="sv-SE" dirty="0"/>
          </a:p>
        </p:txBody>
      </p:sp>
      <p:sp>
        <p:nvSpPr>
          <p:cNvPr id="21" name="Content Placeholder 7">
            <a:extLst>
              <a:ext uri="{FF2B5EF4-FFF2-40B4-BE49-F238E27FC236}">
                <a16:creationId xmlns:a16="http://schemas.microsoft.com/office/drawing/2014/main" id="{D03AF51D-8473-6F42-0590-A76E630E62A7}"/>
              </a:ext>
            </a:extLst>
          </p:cNvPr>
          <p:cNvSpPr>
            <a:spLocks noGrp="1"/>
          </p:cNvSpPr>
          <p:nvPr>
            <p:ph sz="quarter" idx="23"/>
          </p:nvPr>
        </p:nvSpPr>
        <p:spPr>
          <a:xfrm>
            <a:off x="3704972" y="3745530"/>
            <a:ext cx="896557" cy="502920"/>
          </a:xfrm>
        </p:spPr>
        <p:txBody>
          <a:bodyPr/>
          <a:lstStyle/>
          <a:p>
            <a:pPr lvl="0"/>
            <a:endParaRPr lang="sv-SE" dirty="0"/>
          </a:p>
        </p:txBody>
      </p:sp>
      <p:sp>
        <p:nvSpPr>
          <p:cNvPr id="22" name="Content Placeholder 7">
            <a:extLst>
              <a:ext uri="{FF2B5EF4-FFF2-40B4-BE49-F238E27FC236}">
                <a16:creationId xmlns:a16="http://schemas.microsoft.com/office/drawing/2014/main" id="{726E41F6-3CEB-CBB8-44C2-2912A7682B23}"/>
              </a:ext>
            </a:extLst>
          </p:cNvPr>
          <p:cNvSpPr>
            <a:spLocks noGrp="1"/>
          </p:cNvSpPr>
          <p:nvPr>
            <p:ph sz="quarter" idx="24"/>
          </p:nvPr>
        </p:nvSpPr>
        <p:spPr>
          <a:xfrm>
            <a:off x="4805300" y="3745530"/>
            <a:ext cx="896557" cy="502920"/>
          </a:xfrm>
        </p:spPr>
        <p:txBody>
          <a:bodyPr/>
          <a:lstStyle/>
          <a:p>
            <a:pPr lvl="0"/>
            <a:endParaRPr lang="sv-SE" dirty="0"/>
          </a:p>
        </p:txBody>
      </p:sp>
      <p:sp>
        <p:nvSpPr>
          <p:cNvPr id="23" name="Content Placeholder 7">
            <a:extLst>
              <a:ext uri="{FF2B5EF4-FFF2-40B4-BE49-F238E27FC236}">
                <a16:creationId xmlns:a16="http://schemas.microsoft.com/office/drawing/2014/main" id="{D2493DE0-16A4-7D71-2E84-F8BBCE5CCE55}"/>
              </a:ext>
            </a:extLst>
          </p:cNvPr>
          <p:cNvSpPr>
            <a:spLocks noGrp="1"/>
          </p:cNvSpPr>
          <p:nvPr>
            <p:ph sz="quarter" idx="25"/>
          </p:nvPr>
        </p:nvSpPr>
        <p:spPr>
          <a:xfrm>
            <a:off x="204849" y="4469928"/>
            <a:ext cx="896557" cy="502920"/>
          </a:xfrm>
        </p:spPr>
        <p:txBody>
          <a:bodyPr/>
          <a:lstStyle/>
          <a:p>
            <a:pPr lvl="0"/>
            <a:endParaRPr lang="sv-SE" dirty="0"/>
          </a:p>
        </p:txBody>
      </p:sp>
      <p:sp>
        <p:nvSpPr>
          <p:cNvPr id="24" name="Content Placeholder 7">
            <a:extLst>
              <a:ext uri="{FF2B5EF4-FFF2-40B4-BE49-F238E27FC236}">
                <a16:creationId xmlns:a16="http://schemas.microsoft.com/office/drawing/2014/main" id="{609A4859-1267-3FAA-B1E0-FAC07BDF451E}"/>
              </a:ext>
            </a:extLst>
          </p:cNvPr>
          <p:cNvSpPr>
            <a:spLocks noGrp="1"/>
          </p:cNvSpPr>
          <p:nvPr>
            <p:ph sz="quarter" idx="26"/>
          </p:nvPr>
        </p:nvSpPr>
        <p:spPr>
          <a:xfrm>
            <a:off x="1378012" y="4469928"/>
            <a:ext cx="896557" cy="502920"/>
          </a:xfrm>
        </p:spPr>
        <p:txBody>
          <a:bodyPr/>
          <a:lstStyle/>
          <a:p>
            <a:pPr lvl="0"/>
            <a:endParaRPr lang="sv-SE" dirty="0"/>
          </a:p>
        </p:txBody>
      </p:sp>
      <p:sp>
        <p:nvSpPr>
          <p:cNvPr id="25" name="Content Placeholder 7">
            <a:extLst>
              <a:ext uri="{FF2B5EF4-FFF2-40B4-BE49-F238E27FC236}">
                <a16:creationId xmlns:a16="http://schemas.microsoft.com/office/drawing/2014/main" id="{64E131D8-1E3A-389D-4326-1B139F836457}"/>
              </a:ext>
            </a:extLst>
          </p:cNvPr>
          <p:cNvSpPr>
            <a:spLocks noGrp="1"/>
          </p:cNvSpPr>
          <p:nvPr>
            <p:ph sz="quarter" idx="27"/>
          </p:nvPr>
        </p:nvSpPr>
        <p:spPr>
          <a:xfrm>
            <a:off x="2551175" y="4469928"/>
            <a:ext cx="896557" cy="502920"/>
          </a:xfrm>
        </p:spPr>
        <p:txBody>
          <a:bodyPr/>
          <a:lstStyle/>
          <a:p>
            <a:pPr lvl="0"/>
            <a:endParaRPr lang="sv-SE" dirty="0"/>
          </a:p>
        </p:txBody>
      </p:sp>
      <p:sp>
        <p:nvSpPr>
          <p:cNvPr id="26" name="Content Placeholder 7">
            <a:extLst>
              <a:ext uri="{FF2B5EF4-FFF2-40B4-BE49-F238E27FC236}">
                <a16:creationId xmlns:a16="http://schemas.microsoft.com/office/drawing/2014/main" id="{488FCA17-8B3C-2BA5-BD61-9BFE24C19960}"/>
              </a:ext>
            </a:extLst>
          </p:cNvPr>
          <p:cNvSpPr>
            <a:spLocks noGrp="1"/>
          </p:cNvSpPr>
          <p:nvPr>
            <p:ph sz="quarter" idx="28"/>
          </p:nvPr>
        </p:nvSpPr>
        <p:spPr>
          <a:xfrm>
            <a:off x="3724338" y="4469928"/>
            <a:ext cx="896557" cy="502920"/>
          </a:xfrm>
        </p:spPr>
        <p:txBody>
          <a:bodyPr/>
          <a:lstStyle/>
          <a:p>
            <a:pPr lvl="0"/>
            <a:endParaRPr lang="sv-SE" dirty="0"/>
          </a:p>
        </p:txBody>
      </p:sp>
      <p:sp>
        <p:nvSpPr>
          <p:cNvPr id="27" name="Content Placeholder 7">
            <a:extLst>
              <a:ext uri="{FF2B5EF4-FFF2-40B4-BE49-F238E27FC236}">
                <a16:creationId xmlns:a16="http://schemas.microsoft.com/office/drawing/2014/main" id="{6CB3CBB5-662C-FBB0-E6DA-8525465D6B6E}"/>
              </a:ext>
            </a:extLst>
          </p:cNvPr>
          <p:cNvSpPr>
            <a:spLocks noGrp="1"/>
          </p:cNvSpPr>
          <p:nvPr>
            <p:ph sz="quarter" idx="29"/>
          </p:nvPr>
        </p:nvSpPr>
        <p:spPr>
          <a:xfrm>
            <a:off x="4824666" y="4469928"/>
            <a:ext cx="896557" cy="502920"/>
          </a:xfrm>
        </p:spPr>
        <p:txBody>
          <a:bodyPr/>
          <a:lstStyle/>
          <a:p>
            <a:pPr lvl="0"/>
            <a:endParaRPr lang="sv-SE" dirty="0"/>
          </a:p>
        </p:txBody>
      </p:sp>
      <p:sp>
        <p:nvSpPr>
          <p:cNvPr id="29" name="object 4">
            <a:extLst>
              <a:ext uri="{C183D7F6-B498-43B3-948B-1728B52AA6E4}">
                <adec:decorative xmlns:adec="http://schemas.microsoft.com/office/drawing/2017/decorative" val="1"/>
              </a:ext>
            </a:extLst>
          </p:cNvPr>
          <p:cNvSpPr/>
          <p:nvPr userDrawn="1"/>
        </p:nvSpPr>
        <p:spPr>
          <a:xfrm>
            <a:off x="0" y="6159978"/>
            <a:ext cx="7772400" cy="3898900"/>
          </a:xfrm>
          <a:custGeom>
            <a:avLst/>
            <a:gdLst/>
            <a:ahLst/>
            <a:cxnLst/>
            <a:rect l="l" t="t" r="r" b="b"/>
            <a:pathLst>
              <a:path w="7772400" h="3898900">
                <a:moveTo>
                  <a:pt x="7772400" y="0"/>
                </a:moveTo>
                <a:lnTo>
                  <a:pt x="0" y="1306220"/>
                </a:lnTo>
                <a:lnTo>
                  <a:pt x="0" y="3898417"/>
                </a:lnTo>
                <a:lnTo>
                  <a:pt x="7772400" y="3898417"/>
                </a:lnTo>
                <a:lnTo>
                  <a:pt x="7772400" y="0"/>
                </a:lnTo>
                <a:close/>
              </a:path>
            </a:pathLst>
          </a:custGeom>
          <a:solidFill>
            <a:srgbClr val="E6E6E6"/>
          </a:solidFill>
        </p:spPr>
        <p:txBody>
          <a:bodyPr wrap="square" lIns="0" tIns="0" rIns="0" bIns="0" rtlCol="0"/>
          <a:lstStyle/>
          <a:p>
            <a:endParaRPr>
              <a:solidFill>
                <a:srgbClr val="505050"/>
              </a:solidFill>
            </a:endParaRPr>
          </a:p>
        </p:txBody>
      </p:sp>
      <p:sp>
        <p:nvSpPr>
          <p:cNvPr id="66" name="Rectangle 65">
            <a:extLst>
              <a:ext uri="{FF2B5EF4-FFF2-40B4-BE49-F238E27FC236}">
                <a16:creationId xmlns:a16="http://schemas.microsoft.com/office/drawing/2014/main" id="{F2A9A265-AAD9-054C-ED0E-D35AA72ECCB8}"/>
              </a:ext>
              <a:ext uri="{C183D7F6-B498-43B3-948B-1728B52AA6E4}">
                <adec:decorative xmlns:adec="http://schemas.microsoft.com/office/drawing/2017/decorative" val="1"/>
              </a:ext>
            </a:extLst>
          </p:cNvPr>
          <p:cNvSpPr/>
          <p:nvPr userDrawn="1"/>
        </p:nvSpPr>
        <p:spPr>
          <a:xfrm>
            <a:off x="6555346" y="8809155"/>
            <a:ext cx="759854" cy="78949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305168541"/>
      </p:ext>
    </p:extLst>
  </p:cSld>
  <p:clrMapOvr>
    <a:masterClrMapping/>
  </p:clrMapOvr>
  <p:extLst>
    <p:ext uri="{DCECCB84-F9BA-43D5-87BE-67443E8EF086}">
      <p15:sldGuideLst xmlns:p15="http://schemas.microsoft.com/office/powerpoint/2012/main">
        <p15:guide id="1" orient="horz" pos="3168" userDrawn="1">
          <p15:clr>
            <a:srgbClr val="FBAE40"/>
          </p15:clr>
        </p15:guide>
        <p15:guide id="2" pos="244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bg>
      <p:bgPr>
        <a:solidFill>
          <a:schemeClr val="bg1"/>
        </a:solidFill>
        <a:effectLst/>
      </p:bgPr>
    </p:bg>
    <p:spTree>
      <p:nvGrpSpPr>
        <p:cNvPr id="1" name=""/>
        <p:cNvGrpSpPr/>
        <p:nvPr/>
      </p:nvGrpSpPr>
      <p:grpSpPr>
        <a:xfrm>
          <a:off x="0" y="0"/>
          <a:ext cx="0" cy="0"/>
          <a:chOff x="0" y="0"/>
          <a:chExt cx="0" cy="0"/>
        </a:xfrm>
      </p:grpSpPr>
      <p:sp>
        <p:nvSpPr>
          <p:cNvPr id="28" name="Title 27">
            <a:extLst>
              <a:ext uri="{FF2B5EF4-FFF2-40B4-BE49-F238E27FC236}">
                <a16:creationId xmlns:a16="http://schemas.microsoft.com/office/drawing/2014/main" id="{B52B0493-AE32-837E-8FDA-5E87CCB8CE8E}"/>
              </a:ext>
            </a:extLst>
          </p:cNvPr>
          <p:cNvSpPr>
            <a:spLocks noGrp="1"/>
          </p:cNvSpPr>
          <p:nvPr>
            <p:ph type="title"/>
          </p:nvPr>
        </p:nvSpPr>
        <p:spPr/>
        <p:txBody>
          <a:bodyPr/>
          <a:lstStyle/>
          <a:p>
            <a:r>
              <a:rPr lang="en-US" dirty="0"/>
              <a:t>Click to edit Master title style</a:t>
            </a:r>
            <a:endParaRPr lang="sv-SE" dirty="0"/>
          </a:p>
        </p:txBody>
      </p:sp>
      <p:sp>
        <p:nvSpPr>
          <p:cNvPr id="4" name="Holder 4">
            <a:extLst>
              <a:ext uri="{C183D7F6-B498-43B3-948B-1728B52AA6E4}">
                <adec:decorative xmlns:adec="http://schemas.microsoft.com/office/drawing/2017/decorative" val="1"/>
              </a:ext>
            </a:extLst>
          </p:cNvPr>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a:extLst>
              <a:ext uri="{C183D7F6-B498-43B3-948B-1728B52AA6E4}">
                <adec:decorative xmlns:adec="http://schemas.microsoft.com/office/drawing/2017/decorative" val="1"/>
              </a:ext>
            </a:extLst>
          </p:cNvPr>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6/9/2025</a:t>
            </a:fld>
            <a:endParaRPr lang="en-US"/>
          </a:p>
        </p:txBody>
      </p:sp>
      <p:sp>
        <p:nvSpPr>
          <p:cNvPr id="6" name="Holder 6">
            <a:extLst>
              <a:ext uri="{C183D7F6-B498-43B3-948B-1728B52AA6E4}">
                <adec:decorative xmlns:adec="http://schemas.microsoft.com/office/drawing/2017/decorative" val="1"/>
              </a:ext>
            </a:extLst>
          </p:cNvPr>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8" name="Content Placeholder 7">
            <a:extLst>
              <a:ext uri="{FF2B5EF4-FFF2-40B4-BE49-F238E27FC236}">
                <a16:creationId xmlns:a16="http://schemas.microsoft.com/office/drawing/2014/main" id="{A89BBD8E-4090-9526-1FBF-E712DBC87328}"/>
              </a:ext>
            </a:extLst>
          </p:cNvPr>
          <p:cNvSpPr>
            <a:spLocks noGrp="1"/>
          </p:cNvSpPr>
          <p:nvPr>
            <p:ph sz="quarter" idx="10"/>
          </p:nvPr>
        </p:nvSpPr>
        <p:spPr>
          <a:xfrm>
            <a:off x="185483" y="2057718"/>
            <a:ext cx="896557" cy="502920"/>
          </a:xfrm>
        </p:spPr>
        <p:txBody>
          <a:bodyPr/>
          <a:lstStyle/>
          <a:p>
            <a:pPr lvl="0"/>
            <a:endParaRPr lang="sv-SE" dirty="0"/>
          </a:p>
        </p:txBody>
      </p:sp>
      <p:sp>
        <p:nvSpPr>
          <p:cNvPr id="9" name="Content Placeholder 7">
            <a:extLst>
              <a:ext uri="{FF2B5EF4-FFF2-40B4-BE49-F238E27FC236}">
                <a16:creationId xmlns:a16="http://schemas.microsoft.com/office/drawing/2014/main" id="{8783B8AD-B0EC-2F4A-A39D-B2EC0A1D5518}"/>
              </a:ext>
            </a:extLst>
          </p:cNvPr>
          <p:cNvSpPr>
            <a:spLocks noGrp="1"/>
          </p:cNvSpPr>
          <p:nvPr>
            <p:ph sz="quarter" idx="11"/>
          </p:nvPr>
        </p:nvSpPr>
        <p:spPr>
          <a:xfrm>
            <a:off x="1358646" y="2057718"/>
            <a:ext cx="896557" cy="502920"/>
          </a:xfrm>
        </p:spPr>
        <p:txBody>
          <a:bodyPr/>
          <a:lstStyle/>
          <a:p>
            <a:pPr lvl="0"/>
            <a:endParaRPr lang="sv-SE" dirty="0"/>
          </a:p>
        </p:txBody>
      </p:sp>
      <p:sp>
        <p:nvSpPr>
          <p:cNvPr id="10" name="Content Placeholder 7">
            <a:extLst>
              <a:ext uri="{FF2B5EF4-FFF2-40B4-BE49-F238E27FC236}">
                <a16:creationId xmlns:a16="http://schemas.microsoft.com/office/drawing/2014/main" id="{07513389-AC9B-9F76-CBA4-CE6538D94925}"/>
              </a:ext>
            </a:extLst>
          </p:cNvPr>
          <p:cNvSpPr>
            <a:spLocks noGrp="1"/>
          </p:cNvSpPr>
          <p:nvPr>
            <p:ph sz="quarter" idx="12"/>
          </p:nvPr>
        </p:nvSpPr>
        <p:spPr>
          <a:xfrm>
            <a:off x="2531809" y="2057718"/>
            <a:ext cx="896557" cy="502920"/>
          </a:xfrm>
        </p:spPr>
        <p:txBody>
          <a:bodyPr/>
          <a:lstStyle/>
          <a:p>
            <a:pPr lvl="0"/>
            <a:endParaRPr lang="sv-SE" dirty="0"/>
          </a:p>
        </p:txBody>
      </p:sp>
      <p:sp>
        <p:nvSpPr>
          <p:cNvPr id="11" name="Content Placeholder 7">
            <a:extLst>
              <a:ext uri="{FF2B5EF4-FFF2-40B4-BE49-F238E27FC236}">
                <a16:creationId xmlns:a16="http://schemas.microsoft.com/office/drawing/2014/main" id="{A86FAF04-2DFF-8FBD-F730-F5103A053983}"/>
              </a:ext>
            </a:extLst>
          </p:cNvPr>
          <p:cNvSpPr>
            <a:spLocks noGrp="1"/>
          </p:cNvSpPr>
          <p:nvPr>
            <p:ph sz="quarter" idx="13"/>
          </p:nvPr>
        </p:nvSpPr>
        <p:spPr>
          <a:xfrm>
            <a:off x="3704972" y="2057718"/>
            <a:ext cx="896557" cy="502920"/>
          </a:xfrm>
        </p:spPr>
        <p:txBody>
          <a:bodyPr/>
          <a:lstStyle/>
          <a:p>
            <a:pPr lvl="0"/>
            <a:endParaRPr lang="sv-SE" dirty="0"/>
          </a:p>
        </p:txBody>
      </p:sp>
      <p:sp>
        <p:nvSpPr>
          <p:cNvPr id="12" name="Content Placeholder 7">
            <a:extLst>
              <a:ext uri="{FF2B5EF4-FFF2-40B4-BE49-F238E27FC236}">
                <a16:creationId xmlns:a16="http://schemas.microsoft.com/office/drawing/2014/main" id="{6541FC21-225A-39F0-6DE2-3973D2E6B2B3}"/>
              </a:ext>
            </a:extLst>
          </p:cNvPr>
          <p:cNvSpPr>
            <a:spLocks noGrp="1"/>
          </p:cNvSpPr>
          <p:nvPr>
            <p:ph sz="quarter" idx="14"/>
          </p:nvPr>
        </p:nvSpPr>
        <p:spPr>
          <a:xfrm>
            <a:off x="4805300" y="2057718"/>
            <a:ext cx="896557" cy="502920"/>
          </a:xfrm>
        </p:spPr>
        <p:txBody>
          <a:bodyPr/>
          <a:lstStyle/>
          <a:p>
            <a:pPr lvl="0"/>
            <a:endParaRPr lang="sv-SE" dirty="0"/>
          </a:p>
        </p:txBody>
      </p:sp>
      <p:sp>
        <p:nvSpPr>
          <p:cNvPr id="13" name="Content Placeholder 7">
            <a:extLst>
              <a:ext uri="{FF2B5EF4-FFF2-40B4-BE49-F238E27FC236}">
                <a16:creationId xmlns:a16="http://schemas.microsoft.com/office/drawing/2014/main" id="{A20CB118-4A3F-AB45-CECC-70412FD5F764}"/>
              </a:ext>
            </a:extLst>
          </p:cNvPr>
          <p:cNvSpPr>
            <a:spLocks noGrp="1"/>
          </p:cNvSpPr>
          <p:nvPr>
            <p:ph sz="quarter" idx="15"/>
          </p:nvPr>
        </p:nvSpPr>
        <p:spPr>
          <a:xfrm>
            <a:off x="204849" y="2861788"/>
            <a:ext cx="896557" cy="502920"/>
          </a:xfrm>
        </p:spPr>
        <p:txBody>
          <a:bodyPr/>
          <a:lstStyle/>
          <a:p>
            <a:pPr lvl="0"/>
            <a:endParaRPr lang="sv-SE" dirty="0"/>
          </a:p>
        </p:txBody>
      </p:sp>
      <p:sp>
        <p:nvSpPr>
          <p:cNvPr id="14" name="Content Placeholder 7">
            <a:extLst>
              <a:ext uri="{FF2B5EF4-FFF2-40B4-BE49-F238E27FC236}">
                <a16:creationId xmlns:a16="http://schemas.microsoft.com/office/drawing/2014/main" id="{786E92CD-C3AA-B7B7-99B2-FBED4611C801}"/>
              </a:ext>
            </a:extLst>
          </p:cNvPr>
          <p:cNvSpPr>
            <a:spLocks noGrp="1"/>
          </p:cNvSpPr>
          <p:nvPr>
            <p:ph sz="quarter" idx="16"/>
          </p:nvPr>
        </p:nvSpPr>
        <p:spPr>
          <a:xfrm>
            <a:off x="1378012" y="2861788"/>
            <a:ext cx="896557" cy="502920"/>
          </a:xfrm>
        </p:spPr>
        <p:txBody>
          <a:bodyPr/>
          <a:lstStyle/>
          <a:p>
            <a:pPr lvl="0"/>
            <a:endParaRPr lang="sv-SE" dirty="0"/>
          </a:p>
        </p:txBody>
      </p:sp>
      <p:sp>
        <p:nvSpPr>
          <p:cNvPr id="15" name="Content Placeholder 7">
            <a:extLst>
              <a:ext uri="{FF2B5EF4-FFF2-40B4-BE49-F238E27FC236}">
                <a16:creationId xmlns:a16="http://schemas.microsoft.com/office/drawing/2014/main" id="{845CF2A4-82F8-58E1-93E2-9B1CDBE90F14}"/>
              </a:ext>
            </a:extLst>
          </p:cNvPr>
          <p:cNvSpPr>
            <a:spLocks noGrp="1"/>
          </p:cNvSpPr>
          <p:nvPr>
            <p:ph sz="quarter" idx="17"/>
          </p:nvPr>
        </p:nvSpPr>
        <p:spPr>
          <a:xfrm>
            <a:off x="2551175" y="2861788"/>
            <a:ext cx="896557" cy="502920"/>
          </a:xfrm>
        </p:spPr>
        <p:txBody>
          <a:bodyPr/>
          <a:lstStyle/>
          <a:p>
            <a:pPr lvl="0"/>
            <a:endParaRPr lang="sv-SE" dirty="0"/>
          </a:p>
        </p:txBody>
      </p:sp>
      <p:sp>
        <p:nvSpPr>
          <p:cNvPr id="16" name="Content Placeholder 7">
            <a:extLst>
              <a:ext uri="{FF2B5EF4-FFF2-40B4-BE49-F238E27FC236}">
                <a16:creationId xmlns:a16="http://schemas.microsoft.com/office/drawing/2014/main" id="{97546D1A-79B5-E2A9-7584-D2C40816A7BF}"/>
              </a:ext>
            </a:extLst>
          </p:cNvPr>
          <p:cNvSpPr>
            <a:spLocks noGrp="1"/>
          </p:cNvSpPr>
          <p:nvPr>
            <p:ph sz="quarter" idx="18"/>
          </p:nvPr>
        </p:nvSpPr>
        <p:spPr>
          <a:xfrm>
            <a:off x="3724338" y="2861788"/>
            <a:ext cx="896557" cy="502920"/>
          </a:xfrm>
        </p:spPr>
        <p:txBody>
          <a:bodyPr/>
          <a:lstStyle/>
          <a:p>
            <a:pPr lvl="0"/>
            <a:endParaRPr lang="sv-SE" dirty="0"/>
          </a:p>
        </p:txBody>
      </p:sp>
      <p:sp>
        <p:nvSpPr>
          <p:cNvPr id="17" name="Content Placeholder 7">
            <a:extLst>
              <a:ext uri="{FF2B5EF4-FFF2-40B4-BE49-F238E27FC236}">
                <a16:creationId xmlns:a16="http://schemas.microsoft.com/office/drawing/2014/main" id="{0E3E8218-5583-8F66-5A00-9C091FCA3AC0}"/>
              </a:ext>
            </a:extLst>
          </p:cNvPr>
          <p:cNvSpPr>
            <a:spLocks noGrp="1"/>
          </p:cNvSpPr>
          <p:nvPr>
            <p:ph sz="quarter" idx="19"/>
          </p:nvPr>
        </p:nvSpPr>
        <p:spPr>
          <a:xfrm>
            <a:off x="4824666" y="2861788"/>
            <a:ext cx="896557" cy="502920"/>
          </a:xfrm>
        </p:spPr>
        <p:txBody>
          <a:bodyPr/>
          <a:lstStyle/>
          <a:p>
            <a:pPr lvl="0"/>
            <a:endParaRPr lang="sv-SE" dirty="0"/>
          </a:p>
        </p:txBody>
      </p:sp>
      <p:sp>
        <p:nvSpPr>
          <p:cNvPr id="18" name="Content Placeholder 7">
            <a:extLst>
              <a:ext uri="{FF2B5EF4-FFF2-40B4-BE49-F238E27FC236}">
                <a16:creationId xmlns:a16="http://schemas.microsoft.com/office/drawing/2014/main" id="{0D2F59EC-AA38-3CE1-27EC-31232FD0295A}"/>
              </a:ext>
            </a:extLst>
          </p:cNvPr>
          <p:cNvSpPr>
            <a:spLocks noGrp="1"/>
          </p:cNvSpPr>
          <p:nvPr>
            <p:ph sz="quarter" idx="20"/>
          </p:nvPr>
        </p:nvSpPr>
        <p:spPr>
          <a:xfrm>
            <a:off x="185483" y="3745530"/>
            <a:ext cx="896557" cy="502920"/>
          </a:xfrm>
        </p:spPr>
        <p:txBody>
          <a:bodyPr/>
          <a:lstStyle/>
          <a:p>
            <a:pPr lvl="0"/>
            <a:endParaRPr lang="sv-SE" dirty="0"/>
          </a:p>
        </p:txBody>
      </p:sp>
      <p:sp>
        <p:nvSpPr>
          <p:cNvPr id="19" name="Content Placeholder 7">
            <a:extLst>
              <a:ext uri="{FF2B5EF4-FFF2-40B4-BE49-F238E27FC236}">
                <a16:creationId xmlns:a16="http://schemas.microsoft.com/office/drawing/2014/main" id="{7A59E582-B3D0-299B-8AC8-50FB6CB3E0E5}"/>
              </a:ext>
            </a:extLst>
          </p:cNvPr>
          <p:cNvSpPr>
            <a:spLocks noGrp="1"/>
          </p:cNvSpPr>
          <p:nvPr>
            <p:ph sz="quarter" idx="21"/>
          </p:nvPr>
        </p:nvSpPr>
        <p:spPr>
          <a:xfrm>
            <a:off x="1358646" y="3745530"/>
            <a:ext cx="896557" cy="502920"/>
          </a:xfrm>
        </p:spPr>
        <p:txBody>
          <a:bodyPr/>
          <a:lstStyle/>
          <a:p>
            <a:pPr lvl="0"/>
            <a:endParaRPr lang="sv-SE" dirty="0"/>
          </a:p>
        </p:txBody>
      </p:sp>
      <p:sp>
        <p:nvSpPr>
          <p:cNvPr id="20" name="Content Placeholder 7">
            <a:extLst>
              <a:ext uri="{FF2B5EF4-FFF2-40B4-BE49-F238E27FC236}">
                <a16:creationId xmlns:a16="http://schemas.microsoft.com/office/drawing/2014/main" id="{BE21368F-58AA-37EA-AECF-871CC0ADCEFF}"/>
              </a:ext>
            </a:extLst>
          </p:cNvPr>
          <p:cNvSpPr>
            <a:spLocks noGrp="1"/>
          </p:cNvSpPr>
          <p:nvPr>
            <p:ph sz="quarter" idx="22"/>
          </p:nvPr>
        </p:nvSpPr>
        <p:spPr>
          <a:xfrm>
            <a:off x="2531809" y="3745530"/>
            <a:ext cx="896557" cy="502920"/>
          </a:xfrm>
        </p:spPr>
        <p:txBody>
          <a:bodyPr/>
          <a:lstStyle/>
          <a:p>
            <a:pPr lvl="0"/>
            <a:endParaRPr lang="sv-SE" dirty="0"/>
          </a:p>
        </p:txBody>
      </p:sp>
      <p:sp>
        <p:nvSpPr>
          <p:cNvPr id="21" name="Content Placeholder 7">
            <a:extLst>
              <a:ext uri="{FF2B5EF4-FFF2-40B4-BE49-F238E27FC236}">
                <a16:creationId xmlns:a16="http://schemas.microsoft.com/office/drawing/2014/main" id="{D03AF51D-8473-6F42-0590-A76E630E62A7}"/>
              </a:ext>
            </a:extLst>
          </p:cNvPr>
          <p:cNvSpPr>
            <a:spLocks noGrp="1"/>
          </p:cNvSpPr>
          <p:nvPr>
            <p:ph sz="quarter" idx="23"/>
          </p:nvPr>
        </p:nvSpPr>
        <p:spPr>
          <a:xfrm>
            <a:off x="3704972" y="3745530"/>
            <a:ext cx="896557" cy="502920"/>
          </a:xfrm>
        </p:spPr>
        <p:txBody>
          <a:bodyPr/>
          <a:lstStyle/>
          <a:p>
            <a:pPr lvl="0"/>
            <a:endParaRPr lang="sv-SE" dirty="0"/>
          </a:p>
        </p:txBody>
      </p:sp>
      <p:sp>
        <p:nvSpPr>
          <p:cNvPr id="22" name="Content Placeholder 7">
            <a:extLst>
              <a:ext uri="{FF2B5EF4-FFF2-40B4-BE49-F238E27FC236}">
                <a16:creationId xmlns:a16="http://schemas.microsoft.com/office/drawing/2014/main" id="{726E41F6-3CEB-CBB8-44C2-2912A7682B23}"/>
              </a:ext>
            </a:extLst>
          </p:cNvPr>
          <p:cNvSpPr>
            <a:spLocks noGrp="1"/>
          </p:cNvSpPr>
          <p:nvPr>
            <p:ph sz="quarter" idx="24"/>
          </p:nvPr>
        </p:nvSpPr>
        <p:spPr>
          <a:xfrm>
            <a:off x="4805300" y="3745530"/>
            <a:ext cx="896557" cy="502920"/>
          </a:xfrm>
        </p:spPr>
        <p:txBody>
          <a:bodyPr/>
          <a:lstStyle/>
          <a:p>
            <a:pPr lvl="0"/>
            <a:endParaRPr lang="sv-SE" dirty="0"/>
          </a:p>
        </p:txBody>
      </p:sp>
      <p:sp>
        <p:nvSpPr>
          <p:cNvPr id="23" name="Content Placeholder 7">
            <a:extLst>
              <a:ext uri="{FF2B5EF4-FFF2-40B4-BE49-F238E27FC236}">
                <a16:creationId xmlns:a16="http://schemas.microsoft.com/office/drawing/2014/main" id="{D2493DE0-16A4-7D71-2E84-F8BBCE5CCE55}"/>
              </a:ext>
            </a:extLst>
          </p:cNvPr>
          <p:cNvSpPr>
            <a:spLocks noGrp="1"/>
          </p:cNvSpPr>
          <p:nvPr>
            <p:ph sz="quarter" idx="25"/>
          </p:nvPr>
        </p:nvSpPr>
        <p:spPr>
          <a:xfrm>
            <a:off x="204849" y="4469928"/>
            <a:ext cx="896557" cy="502920"/>
          </a:xfrm>
        </p:spPr>
        <p:txBody>
          <a:bodyPr/>
          <a:lstStyle/>
          <a:p>
            <a:pPr lvl="0"/>
            <a:endParaRPr lang="sv-SE" dirty="0"/>
          </a:p>
        </p:txBody>
      </p:sp>
      <p:sp>
        <p:nvSpPr>
          <p:cNvPr id="24" name="Content Placeholder 7">
            <a:extLst>
              <a:ext uri="{FF2B5EF4-FFF2-40B4-BE49-F238E27FC236}">
                <a16:creationId xmlns:a16="http://schemas.microsoft.com/office/drawing/2014/main" id="{609A4859-1267-3FAA-B1E0-FAC07BDF451E}"/>
              </a:ext>
            </a:extLst>
          </p:cNvPr>
          <p:cNvSpPr>
            <a:spLocks noGrp="1"/>
          </p:cNvSpPr>
          <p:nvPr>
            <p:ph sz="quarter" idx="26"/>
          </p:nvPr>
        </p:nvSpPr>
        <p:spPr>
          <a:xfrm>
            <a:off x="1378012" y="4469928"/>
            <a:ext cx="896557" cy="502920"/>
          </a:xfrm>
        </p:spPr>
        <p:txBody>
          <a:bodyPr/>
          <a:lstStyle/>
          <a:p>
            <a:pPr lvl="0"/>
            <a:endParaRPr lang="sv-SE" dirty="0"/>
          </a:p>
        </p:txBody>
      </p:sp>
      <p:sp>
        <p:nvSpPr>
          <p:cNvPr id="25" name="Content Placeholder 7">
            <a:extLst>
              <a:ext uri="{FF2B5EF4-FFF2-40B4-BE49-F238E27FC236}">
                <a16:creationId xmlns:a16="http://schemas.microsoft.com/office/drawing/2014/main" id="{64E131D8-1E3A-389D-4326-1B139F836457}"/>
              </a:ext>
            </a:extLst>
          </p:cNvPr>
          <p:cNvSpPr>
            <a:spLocks noGrp="1"/>
          </p:cNvSpPr>
          <p:nvPr>
            <p:ph sz="quarter" idx="27"/>
          </p:nvPr>
        </p:nvSpPr>
        <p:spPr>
          <a:xfrm>
            <a:off x="2551175" y="4469928"/>
            <a:ext cx="896557" cy="502920"/>
          </a:xfrm>
        </p:spPr>
        <p:txBody>
          <a:bodyPr/>
          <a:lstStyle/>
          <a:p>
            <a:pPr lvl="0"/>
            <a:endParaRPr lang="sv-SE" dirty="0"/>
          </a:p>
        </p:txBody>
      </p:sp>
      <p:sp>
        <p:nvSpPr>
          <p:cNvPr id="26" name="Content Placeholder 7">
            <a:extLst>
              <a:ext uri="{FF2B5EF4-FFF2-40B4-BE49-F238E27FC236}">
                <a16:creationId xmlns:a16="http://schemas.microsoft.com/office/drawing/2014/main" id="{488FCA17-8B3C-2BA5-BD61-9BFE24C19960}"/>
              </a:ext>
            </a:extLst>
          </p:cNvPr>
          <p:cNvSpPr>
            <a:spLocks noGrp="1"/>
          </p:cNvSpPr>
          <p:nvPr>
            <p:ph sz="quarter" idx="28"/>
          </p:nvPr>
        </p:nvSpPr>
        <p:spPr>
          <a:xfrm>
            <a:off x="3724338" y="4469928"/>
            <a:ext cx="896557" cy="502920"/>
          </a:xfrm>
        </p:spPr>
        <p:txBody>
          <a:bodyPr/>
          <a:lstStyle/>
          <a:p>
            <a:pPr lvl="0"/>
            <a:endParaRPr lang="sv-SE" dirty="0"/>
          </a:p>
        </p:txBody>
      </p:sp>
      <p:sp>
        <p:nvSpPr>
          <p:cNvPr id="27" name="Content Placeholder 7">
            <a:extLst>
              <a:ext uri="{FF2B5EF4-FFF2-40B4-BE49-F238E27FC236}">
                <a16:creationId xmlns:a16="http://schemas.microsoft.com/office/drawing/2014/main" id="{6CB3CBB5-662C-FBB0-E6DA-8525465D6B6E}"/>
              </a:ext>
            </a:extLst>
          </p:cNvPr>
          <p:cNvSpPr>
            <a:spLocks noGrp="1"/>
          </p:cNvSpPr>
          <p:nvPr>
            <p:ph sz="quarter" idx="29"/>
          </p:nvPr>
        </p:nvSpPr>
        <p:spPr>
          <a:xfrm>
            <a:off x="4824666" y="4469928"/>
            <a:ext cx="896557" cy="502920"/>
          </a:xfrm>
        </p:spPr>
        <p:txBody>
          <a:bodyPr/>
          <a:lstStyle/>
          <a:p>
            <a:pPr lvl="0"/>
            <a:endParaRPr lang="sv-SE" dirty="0"/>
          </a:p>
        </p:txBody>
      </p:sp>
      <p:sp>
        <p:nvSpPr>
          <p:cNvPr id="2" name="Content Placeholder 7">
            <a:extLst>
              <a:ext uri="{FF2B5EF4-FFF2-40B4-BE49-F238E27FC236}">
                <a16:creationId xmlns:a16="http://schemas.microsoft.com/office/drawing/2014/main" id="{D0D1C9C6-DCD8-E537-1055-F59197C0617C}"/>
              </a:ext>
            </a:extLst>
          </p:cNvPr>
          <p:cNvSpPr>
            <a:spLocks noGrp="1"/>
          </p:cNvSpPr>
          <p:nvPr>
            <p:ph sz="quarter" idx="30"/>
          </p:nvPr>
        </p:nvSpPr>
        <p:spPr>
          <a:xfrm>
            <a:off x="179006" y="5276236"/>
            <a:ext cx="896557" cy="502920"/>
          </a:xfrm>
        </p:spPr>
        <p:txBody>
          <a:bodyPr/>
          <a:lstStyle/>
          <a:p>
            <a:pPr lvl="0"/>
            <a:endParaRPr lang="sv-SE" dirty="0"/>
          </a:p>
        </p:txBody>
      </p:sp>
      <p:sp>
        <p:nvSpPr>
          <p:cNvPr id="3" name="Content Placeholder 7">
            <a:extLst>
              <a:ext uri="{FF2B5EF4-FFF2-40B4-BE49-F238E27FC236}">
                <a16:creationId xmlns:a16="http://schemas.microsoft.com/office/drawing/2014/main" id="{747DFD0F-44D6-86B2-AED2-A39693957DDC}"/>
              </a:ext>
            </a:extLst>
          </p:cNvPr>
          <p:cNvSpPr>
            <a:spLocks noGrp="1"/>
          </p:cNvSpPr>
          <p:nvPr>
            <p:ph sz="quarter" idx="31"/>
          </p:nvPr>
        </p:nvSpPr>
        <p:spPr>
          <a:xfrm>
            <a:off x="1378012" y="5252052"/>
            <a:ext cx="896557" cy="502920"/>
          </a:xfrm>
        </p:spPr>
        <p:txBody>
          <a:bodyPr/>
          <a:lstStyle/>
          <a:p>
            <a:pPr lvl="0"/>
            <a:endParaRPr lang="sv-SE" dirty="0"/>
          </a:p>
        </p:txBody>
      </p:sp>
      <p:sp>
        <p:nvSpPr>
          <p:cNvPr id="7" name="Rectangle 6">
            <a:extLst>
              <a:ext uri="{FF2B5EF4-FFF2-40B4-BE49-F238E27FC236}">
                <a16:creationId xmlns:a16="http://schemas.microsoft.com/office/drawing/2014/main" id="{F2A9A265-AAD9-054C-ED0E-D35AA72ECCB8}"/>
              </a:ext>
              <a:ext uri="{C183D7F6-B498-43B3-948B-1728B52AA6E4}">
                <adec:decorative xmlns:adec="http://schemas.microsoft.com/office/drawing/2017/decorative" val="1"/>
              </a:ext>
            </a:extLst>
          </p:cNvPr>
          <p:cNvSpPr/>
          <p:nvPr userDrawn="1"/>
        </p:nvSpPr>
        <p:spPr>
          <a:xfrm>
            <a:off x="6555346" y="8809155"/>
            <a:ext cx="759854" cy="78949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7" name="object 19">
            <a:extLst>
              <a:ext uri="{FF2B5EF4-FFF2-40B4-BE49-F238E27FC236}">
                <a16:creationId xmlns:a16="http://schemas.microsoft.com/office/drawing/2014/main" id="{89E8275D-B4CE-EEAB-D3B1-3679E392E75E}"/>
              </a:ext>
              <a:ext uri="{C183D7F6-B498-43B3-948B-1728B52AA6E4}">
                <adec:decorative xmlns:adec="http://schemas.microsoft.com/office/drawing/2017/decorative" val="1"/>
              </a:ext>
            </a:extLst>
          </p:cNvPr>
          <p:cNvSpPr txBox="1"/>
          <p:nvPr userDrawn="1"/>
        </p:nvSpPr>
        <p:spPr>
          <a:xfrm>
            <a:off x="6591738" y="9058992"/>
            <a:ext cx="687070" cy="289823"/>
          </a:xfrm>
          <a:prstGeom prst="rect">
            <a:avLst/>
          </a:prstGeom>
        </p:spPr>
        <p:txBody>
          <a:bodyPr vert="horz" wrap="square" lIns="0" tIns="12700" rIns="0" bIns="0" rtlCol="0">
            <a:spAutoFit/>
          </a:bodyPr>
          <a:lstStyle/>
          <a:p>
            <a:pPr marR="30480" algn="ctr"/>
            <a:r>
              <a:rPr lang="en-US" sz="900">
                <a:solidFill>
                  <a:srgbClr val="505050"/>
                </a:solidFill>
                <a:latin typeface="+mj-lt"/>
                <a:cs typeface="Segoe UI"/>
              </a:rPr>
              <a:t>PARTNER LOGO</a:t>
            </a:r>
            <a:endParaRPr lang="en-US" sz="900" baseline="30000">
              <a:solidFill>
                <a:srgbClr val="505050"/>
              </a:solidFill>
              <a:latin typeface="+mj-lt"/>
              <a:cs typeface="Segoe UI"/>
            </a:endParaRPr>
          </a:p>
        </p:txBody>
      </p:sp>
      <p:sp>
        <p:nvSpPr>
          <p:cNvPr id="30" name="Content Placeholder 7">
            <a:extLst>
              <a:ext uri="{FF2B5EF4-FFF2-40B4-BE49-F238E27FC236}">
                <a16:creationId xmlns:a16="http://schemas.microsoft.com/office/drawing/2014/main" id="{908010D0-E029-04A8-B5B7-C3D2141C58C9}"/>
              </a:ext>
            </a:extLst>
          </p:cNvPr>
          <p:cNvSpPr>
            <a:spLocks noGrp="1"/>
          </p:cNvSpPr>
          <p:nvPr>
            <p:ph sz="quarter" idx="32"/>
          </p:nvPr>
        </p:nvSpPr>
        <p:spPr>
          <a:xfrm>
            <a:off x="2577018" y="5252052"/>
            <a:ext cx="896557" cy="502920"/>
          </a:xfrm>
        </p:spPr>
        <p:txBody>
          <a:bodyPr/>
          <a:lstStyle/>
          <a:p>
            <a:pPr lvl="0"/>
            <a:endParaRPr lang="sv-SE" dirty="0"/>
          </a:p>
        </p:txBody>
      </p:sp>
      <p:pic>
        <p:nvPicPr>
          <p:cNvPr id="29" name="Picture 28">
            <a:extLst>
              <a:ext uri="{FF2B5EF4-FFF2-40B4-BE49-F238E27FC236}">
                <a16:creationId xmlns:a16="http://schemas.microsoft.com/office/drawing/2014/main" id="{DDA62E27-FC76-F2DE-EFC5-6CB82236839F}"/>
              </a:ext>
              <a:ext uri="{C183D7F6-B498-43B3-948B-1728B52AA6E4}">
                <adec:decorative xmlns:adec="http://schemas.microsoft.com/office/drawing/2017/decorative" val="1"/>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249395" y="251808"/>
            <a:ext cx="1984478" cy="618538"/>
          </a:xfrm>
          <a:prstGeom prst="rect">
            <a:avLst/>
          </a:prstGeom>
        </p:spPr>
      </p:pic>
    </p:spTree>
    <p:extLst>
      <p:ext uri="{BB962C8B-B14F-4D97-AF65-F5344CB8AC3E}">
        <p14:creationId xmlns:p14="http://schemas.microsoft.com/office/powerpoint/2010/main" val="116599580"/>
      </p:ext>
    </p:extLst>
  </p:cSld>
  <p:clrMapOvr>
    <a:masterClrMapping/>
  </p:clrMapOvr>
  <p:extLst>
    <p:ext uri="{DCECCB84-F9BA-43D5-87BE-67443E8EF086}">
      <p15:sldGuideLst xmlns:p15="http://schemas.microsoft.com/office/powerpoint/2012/main">
        <p15:guide id="1" orient="horz" pos="3168" userDrawn="1">
          <p15:clr>
            <a:srgbClr val="FBAE40"/>
          </p15:clr>
        </p15:guide>
        <p15:guide id="2" pos="244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bg>
      <p:bgPr>
        <a:solidFill>
          <a:schemeClr val="bg1"/>
        </a:solidFill>
        <a:effectLst/>
      </p:bgPr>
    </p:bg>
    <p:spTree>
      <p:nvGrpSpPr>
        <p:cNvPr id="1" name=""/>
        <p:cNvGrpSpPr/>
        <p:nvPr/>
      </p:nvGrpSpPr>
      <p:grpSpPr>
        <a:xfrm>
          <a:off x="0" y="0"/>
          <a:ext cx="0" cy="0"/>
          <a:chOff x="0" y="0"/>
          <a:chExt cx="0" cy="0"/>
        </a:xfrm>
      </p:grpSpPr>
      <p:sp>
        <p:nvSpPr>
          <p:cNvPr id="28" name="Title 27">
            <a:extLst>
              <a:ext uri="{FF2B5EF4-FFF2-40B4-BE49-F238E27FC236}">
                <a16:creationId xmlns:a16="http://schemas.microsoft.com/office/drawing/2014/main" id="{B52B0493-AE32-837E-8FDA-5E87CCB8CE8E}"/>
              </a:ext>
            </a:extLst>
          </p:cNvPr>
          <p:cNvSpPr>
            <a:spLocks noGrp="1"/>
          </p:cNvSpPr>
          <p:nvPr>
            <p:ph type="title"/>
          </p:nvPr>
        </p:nvSpPr>
        <p:spPr/>
        <p:txBody>
          <a:bodyPr/>
          <a:lstStyle/>
          <a:p>
            <a:r>
              <a:rPr lang="en-US" dirty="0"/>
              <a:t>Click to edit Master title style</a:t>
            </a:r>
            <a:endParaRPr lang="sv-SE" dirty="0"/>
          </a:p>
        </p:txBody>
      </p:sp>
      <p:sp>
        <p:nvSpPr>
          <p:cNvPr id="4" name="Holder 4">
            <a:extLst>
              <a:ext uri="{C183D7F6-B498-43B3-948B-1728B52AA6E4}">
                <adec:decorative xmlns:adec="http://schemas.microsoft.com/office/drawing/2017/decorative" val="1"/>
              </a:ext>
            </a:extLst>
          </p:cNvPr>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a:extLst>
              <a:ext uri="{C183D7F6-B498-43B3-948B-1728B52AA6E4}">
                <adec:decorative xmlns:adec="http://schemas.microsoft.com/office/drawing/2017/decorative" val="1"/>
              </a:ext>
            </a:extLst>
          </p:cNvPr>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6/9/2025</a:t>
            </a:fld>
            <a:endParaRPr lang="en-US"/>
          </a:p>
        </p:txBody>
      </p:sp>
      <p:sp>
        <p:nvSpPr>
          <p:cNvPr id="6" name="Holder 6">
            <a:extLst>
              <a:ext uri="{C183D7F6-B498-43B3-948B-1728B52AA6E4}">
                <adec:decorative xmlns:adec="http://schemas.microsoft.com/office/drawing/2017/decorative" val="1"/>
              </a:ext>
            </a:extLst>
          </p:cNvPr>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8" name="Content Placeholder 7">
            <a:extLst>
              <a:ext uri="{FF2B5EF4-FFF2-40B4-BE49-F238E27FC236}">
                <a16:creationId xmlns:a16="http://schemas.microsoft.com/office/drawing/2014/main" id="{A89BBD8E-4090-9526-1FBF-E712DBC87328}"/>
              </a:ext>
            </a:extLst>
          </p:cNvPr>
          <p:cNvSpPr>
            <a:spLocks noGrp="1"/>
          </p:cNvSpPr>
          <p:nvPr>
            <p:ph sz="quarter" idx="10"/>
          </p:nvPr>
        </p:nvSpPr>
        <p:spPr>
          <a:xfrm>
            <a:off x="185483" y="2057718"/>
            <a:ext cx="896557" cy="502920"/>
          </a:xfrm>
        </p:spPr>
        <p:txBody>
          <a:bodyPr/>
          <a:lstStyle/>
          <a:p>
            <a:pPr lvl="0"/>
            <a:endParaRPr lang="sv-SE" dirty="0"/>
          </a:p>
        </p:txBody>
      </p:sp>
      <p:sp>
        <p:nvSpPr>
          <p:cNvPr id="9" name="Content Placeholder 7">
            <a:extLst>
              <a:ext uri="{FF2B5EF4-FFF2-40B4-BE49-F238E27FC236}">
                <a16:creationId xmlns:a16="http://schemas.microsoft.com/office/drawing/2014/main" id="{8783B8AD-B0EC-2F4A-A39D-B2EC0A1D5518}"/>
              </a:ext>
            </a:extLst>
          </p:cNvPr>
          <p:cNvSpPr>
            <a:spLocks noGrp="1"/>
          </p:cNvSpPr>
          <p:nvPr>
            <p:ph sz="quarter" idx="11"/>
          </p:nvPr>
        </p:nvSpPr>
        <p:spPr>
          <a:xfrm>
            <a:off x="1358646" y="2057718"/>
            <a:ext cx="896557" cy="502920"/>
          </a:xfrm>
        </p:spPr>
        <p:txBody>
          <a:bodyPr/>
          <a:lstStyle/>
          <a:p>
            <a:pPr lvl="0"/>
            <a:endParaRPr lang="sv-SE" dirty="0"/>
          </a:p>
        </p:txBody>
      </p:sp>
      <p:sp>
        <p:nvSpPr>
          <p:cNvPr id="10" name="Content Placeholder 7">
            <a:extLst>
              <a:ext uri="{FF2B5EF4-FFF2-40B4-BE49-F238E27FC236}">
                <a16:creationId xmlns:a16="http://schemas.microsoft.com/office/drawing/2014/main" id="{07513389-AC9B-9F76-CBA4-CE6538D94925}"/>
              </a:ext>
            </a:extLst>
          </p:cNvPr>
          <p:cNvSpPr>
            <a:spLocks noGrp="1"/>
          </p:cNvSpPr>
          <p:nvPr>
            <p:ph sz="quarter" idx="12"/>
          </p:nvPr>
        </p:nvSpPr>
        <p:spPr>
          <a:xfrm>
            <a:off x="2531809" y="2057718"/>
            <a:ext cx="896557" cy="502920"/>
          </a:xfrm>
        </p:spPr>
        <p:txBody>
          <a:bodyPr/>
          <a:lstStyle/>
          <a:p>
            <a:pPr lvl="0"/>
            <a:endParaRPr lang="sv-SE" dirty="0"/>
          </a:p>
        </p:txBody>
      </p:sp>
      <p:sp>
        <p:nvSpPr>
          <p:cNvPr id="11" name="Content Placeholder 7">
            <a:extLst>
              <a:ext uri="{FF2B5EF4-FFF2-40B4-BE49-F238E27FC236}">
                <a16:creationId xmlns:a16="http://schemas.microsoft.com/office/drawing/2014/main" id="{A86FAF04-2DFF-8FBD-F730-F5103A053983}"/>
              </a:ext>
            </a:extLst>
          </p:cNvPr>
          <p:cNvSpPr>
            <a:spLocks noGrp="1"/>
          </p:cNvSpPr>
          <p:nvPr>
            <p:ph sz="quarter" idx="13"/>
          </p:nvPr>
        </p:nvSpPr>
        <p:spPr>
          <a:xfrm>
            <a:off x="3704972" y="2057718"/>
            <a:ext cx="896557" cy="502920"/>
          </a:xfrm>
        </p:spPr>
        <p:txBody>
          <a:bodyPr/>
          <a:lstStyle/>
          <a:p>
            <a:pPr lvl="0"/>
            <a:endParaRPr lang="sv-SE" dirty="0"/>
          </a:p>
        </p:txBody>
      </p:sp>
      <p:sp>
        <p:nvSpPr>
          <p:cNvPr id="12" name="Content Placeholder 7">
            <a:extLst>
              <a:ext uri="{FF2B5EF4-FFF2-40B4-BE49-F238E27FC236}">
                <a16:creationId xmlns:a16="http://schemas.microsoft.com/office/drawing/2014/main" id="{6541FC21-225A-39F0-6DE2-3973D2E6B2B3}"/>
              </a:ext>
            </a:extLst>
          </p:cNvPr>
          <p:cNvSpPr>
            <a:spLocks noGrp="1"/>
          </p:cNvSpPr>
          <p:nvPr>
            <p:ph sz="quarter" idx="14"/>
          </p:nvPr>
        </p:nvSpPr>
        <p:spPr>
          <a:xfrm>
            <a:off x="4805300" y="2057718"/>
            <a:ext cx="896557" cy="502920"/>
          </a:xfrm>
        </p:spPr>
        <p:txBody>
          <a:bodyPr/>
          <a:lstStyle/>
          <a:p>
            <a:pPr lvl="0"/>
            <a:endParaRPr lang="sv-SE" dirty="0"/>
          </a:p>
        </p:txBody>
      </p:sp>
      <p:sp>
        <p:nvSpPr>
          <p:cNvPr id="13" name="Content Placeholder 7">
            <a:extLst>
              <a:ext uri="{FF2B5EF4-FFF2-40B4-BE49-F238E27FC236}">
                <a16:creationId xmlns:a16="http://schemas.microsoft.com/office/drawing/2014/main" id="{A20CB118-4A3F-AB45-CECC-70412FD5F764}"/>
              </a:ext>
            </a:extLst>
          </p:cNvPr>
          <p:cNvSpPr>
            <a:spLocks noGrp="1"/>
          </p:cNvSpPr>
          <p:nvPr>
            <p:ph sz="quarter" idx="15"/>
          </p:nvPr>
        </p:nvSpPr>
        <p:spPr>
          <a:xfrm>
            <a:off x="204849" y="2861788"/>
            <a:ext cx="896557" cy="502920"/>
          </a:xfrm>
        </p:spPr>
        <p:txBody>
          <a:bodyPr/>
          <a:lstStyle/>
          <a:p>
            <a:pPr lvl="0"/>
            <a:endParaRPr lang="sv-SE" dirty="0"/>
          </a:p>
        </p:txBody>
      </p:sp>
      <p:sp>
        <p:nvSpPr>
          <p:cNvPr id="14" name="Content Placeholder 7">
            <a:extLst>
              <a:ext uri="{FF2B5EF4-FFF2-40B4-BE49-F238E27FC236}">
                <a16:creationId xmlns:a16="http://schemas.microsoft.com/office/drawing/2014/main" id="{786E92CD-C3AA-B7B7-99B2-FBED4611C801}"/>
              </a:ext>
            </a:extLst>
          </p:cNvPr>
          <p:cNvSpPr>
            <a:spLocks noGrp="1"/>
          </p:cNvSpPr>
          <p:nvPr>
            <p:ph sz="quarter" idx="16"/>
          </p:nvPr>
        </p:nvSpPr>
        <p:spPr>
          <a:xfrm>
            <a:off x="1378012" y="2861788"/>
            <a:ext cx="896557" cy="502920"/>
          </a:xfrm>
        </p:spPr>
        <p:txBody>
          <a:bodyPr/>
          <a:lstStyle/>
          <a:p>
            <a:pPr lvl="0"/>
            <a:endParaRPr lang="sv-SE" dirty="0"/>
          </a:p>
        </p:txBody>
      </p:sp>
      <p:sp>
        <p:nvSpPr>
          <p:cNvPr id="15" name="Content Placeholder 7">
            <a:extLst>
              <a:ext uri="{FF2B5EF4-FFF2-40B4-BE49-F238E27FC236}">
                <a16:creationId xmlns:a16="http://schemas.microsoft.com/office/drawing/2014/main" id="{845CF2A4-82F8-58E1-93E2-9B1CDBE90F14}"/>
              </a:ext>
            </a:extLst>
          </p:cNvPr>
          <p:cNvSpPr>
            <a:spLocks noGrp="1"/>
          </p:cNvSpPr>
          <p:nvPr>
            <p:ph sz="quarter" idx="17"/>
          </p:nvPr>
        </p:nvSpPr>
        <p:spPr>
          <a:xfrm>
            <a:off x="2551175" y="2861788"/>
            <a:ext cx="896557" cy="502920"/>
          </a:xfrm>
        </p:spPr>
        <p:txBody>
          <a:bodyPr/>
          <a:lstStyle/>
          <a:p>
            <a:pPr lvl="0"/>
            <a:endParaRPr lang="sv-SE" dirty="0"/>
          </a:p>
        </p:txBody>
      </p:sp>
      <p:sp>
        <p:nvSpPr>
          <p:cNvPr id="16" name="Content Placeholder 7">
            <a:extLst>
              <a:ext uri="{FF2B5EF4-FFF2-40B4-BE49-F238E27FC236}">
                <a16:creationId xmlns:a16="http://schemas.microsoft.com/office/drawing/2014/main" id="{97546D1A-79B5-E2A9-7584-D2C40816A7BF}"/>
              </a:ext>
            </a:extLst>
          </p:cNvPr>
          <p:cNvSpPr>
            <a:spLocks noGrp="1"/>
          </p:cNvSpPr>
          <p:nvPr>
            <p:ph sz="quarter" idx="18"/>
          </p:nvPr>
        </p:nvSpPr>
        <p:spPr>
          <a:xfrm>
            <a:off x="3724338" y="2861788"/>
            <a:ext cx="896557" cy="502920"/>
          </a:xfrm>
        </p:spPr>
        <p:txBody>
          <a:bodyPr/>
          <a:lstStyle/>
          <a:p>
            <a:pPr lvl="0"/>
            <a:endParaRPr lang="sv-SE" dirty="0"/>
          </a:p>
        </p:txBody>
      </p:sp>
      <p:sp>
        <p:nvSpPr>
          <p:cNvPr id="17" name="Content Placeholder 7">
            <a:extLst>
              <a:ext uri="{FF2B5EF4-FFF2-40B4-BE49-F238E27FC236}">
                <a16:creationId xmlns:a16="http://schemas.microsoft.com/office/drawing/2014/main" id="{0E3E8218-5583-8F66-5A00-9C091FCA3AC0}"/>
              </a:ext>
            </a:extLst>
          </p:cNvPr>
          <p:cNvSpPr>
            <a:spLocks noGrp="1"/>
          </p:cNvSpPr>
          <p:nvPr>
            <p:ph sz="quarter" idx="19"/>
          </p:nvPr>
        </p:nvSpPr>
        <p:spPr>
          <a:xfrm>
            <a:off x="4824666" y="2861788"/>
            <a:ext cx="896557" cy="502920"/>
          </a:xfrm>
        </p:spPr>
        <p:txBody>
          <a:bodyPr/>
          <a:lstStyle/>
          <a:p>
            <a:pPr lvl="0"/>
            <a:endParaRPr lang="sv-SE" dirty="0"/>
          </a:p>
        </p:txBody>
      </p:sp>
      <p:sp>
        <p:nvSpPr>
          <p:cNvPr id="18" name="Content Placeholder 7">
            <a:extLst>
              <a:ext uri="{FF2B5EF4-FFF2-40B4-BE49-F238E27FC236}">
                <a16:creationId xmlns:a16="http://schemas.microsoft.com/office/drawing/2014/main" id="{0D2F59EC-AA38-3CE1-27EC-31232FD0295A}"/>
              </a:ext>
            </a:extLst>
          </p:cNvPr>
          <p:cNvSpPr>
            <a:spLocks noGrp="1"/>
          </p:cNvSpPr>
          <p:nvPr>
            <p:ph sz="quarter" idx="20"/>
          </p:nvPr>
        </p:nvSpPr>
        <p:spPr>
          <a:xfrm>
            <a:off x="185483" y="3745530"/>
            <a:ext cx="896557" cy="502920"/>
          </a:xfrm>
        </p:spPr>
        <p:txBody>
          <a:bodyPr/>
          <a:lstStyle/>
          <a:p>
            <a:pPr lvl="0"/>
            <a:endParaRPr lang="sv-SE" dirty="0"/>
          </a:p>
        </p:txBody>
      </p:sp>
      <p:sp>
        <p:nvSpPr>
          <p:cNvPr id="19" name="Content Placeholder 7">
            <a:extLst>
              <a:ext uri="{FF2B5EF4-FFF2-40B4-BE49-F238E27FC236}">
                <a16:creationId xmlns:a16="http://schemas.microsoft.com/office/drawing/2014/main" id="{7A59E582-B3D0-299B-8AC8-50FB6CB3E0E5}"/>
              </a:ext>
            </a:extLst>
          </p:cNvPr>
          <p:cNvSpPr>
            <a:spLocks noGrp="1"/>
          </p:cNvSpPr>
          <p:nvPr>
            <p:ph sz="quarter" idx="21"/>
          </p:nvPr>
        </p:nvSpPr>
        <p:spPr>
          <a:xfrm>
            <a:off x="1358646" y="3745530"/>
            <a:ext cx="896557" cy="502920"/>
          </a:xfrm>
        </p:spPr>
        <p:txBody>
          <a:bodyPr/>
          <a:lstStyle/>
          <a:p>
            <a:pPr lvl="0"/>
            <a:endParaRPr lang="sv-SE" dirty="0"/>
          </a:p>
        </p:txBody>
      </p:sp>
      <p:sp>
        <p:nvSpPr>
          <p:cNvPr id="20" name="Content Placeholder 7">
            <a:extLst>
              <a:ext uri="{FF2B5EF4-FFF2-40B4-BE49-F238E27FC236}">
                <a16:creationId xmlns:a16="http://schemas.microsoft.com/office/drawing/2014/main" id="{BE21368F-58AA-37EA-AECF-871CC0ADCEFF}"/>
              </a:ext>
            </a:extLst>
          </p:cNvPr>
          <p:cNvSpPr>
            <a:spLocks noGrp="1"/>
          </p:cNvSpPr>
          <p:nvPr>
            <p:ph sz="quarter" idx="22"/>
          </p:nvPr>
        </p:nvSpPr>
        <p:spPr>
          <a:xfrm>
            <a:off x="2531809" y="3745530"/>
            <a:ext cx="896557" cy="502920"/>
          </a:xfrm>
        </p:spPr>
        <p:txBody>
          <a:bodyPr/>
          <a:lstStyle/>
          <a:p>
            <a:pPr lvl="0"/>
            <a:endParaRPr lang="sv-SE" dirty="0"/>
          </a:p>
        </p:txBody>
      </p:sp>
      <p:sp>
        <p:nvSpPr>
          <p:cNvPr id="21" name="Content Placeholder 7">
            <a:extLst>
              <a:ext uri="{FF2B5EF4-FFF2-40B4-BE49-F238E27FC236}">
                <a16:creationId xmlns:a16="http://schemas.microsoft.com/office/drawing/2014/main" id="{D03AF51D-8473-6F42-0590-A76E630E62A7}"/>
              </a:ext>
            </a:extLst>
          </p:cNvPr>
          <p:cNvSpPr>
            <a:spLocks noGrp="1"/>
          </p:cNvSpPr>
          <p:nvPr>
            <p:ph sz="quarter" idx="23"/>
          </p:nvPr>
        </p:nvSpPr>
        <p:spPr>
          <a:xfrm>
            <a:off x="3704972" y="3745530"/>
            <a:ext cx="896557" cy="502920"/>
          </a:xfrm>
        </p:spPr>
        <p:txBody>
          <a:bodyPr/>
          <a:lstStyle/>
          <a:p>
            <a:pPr lvl="0"/>
            <a:endParaRPr lang="sv-SE" dirty="0"/>
          </a:p>
        </p:txBody>
      </p:sp>
      <p:sp>
        <p:nvSpPr>
          <p:cNvPr id="22" name="Content Placeholder 7">
            <a:extLst>
              <a:ext uri="{FF2B5EF4-FFF2-40B4-BE49-F238E27FC236}">
                <a16:creationId xmlns:a16="http://schemas.microsoft.com/office/drawing/2014/main" id="{726E41F6-3CEB-CBB8-44C2-2912A7682B23}"/>
              </a:ext>
            </a:extLst>
          </p:cNvPr>
          <p:cNvSpPr>
            <a:spLocks noGrp="1"/>
          </p:cNvSpPr>
          <p:nvPr>
            <p:ph sz="quarter" idx="24"/>
          </p:nvPr>
        </p:nvSpPr>
        <p:spPr>
          <a:xfrm>
            <a:off x="4805300" y="3745530"/>
            <a:ext cx="896557" cy="502920"/>
          </a:xfrm>
        </p:spPr>
        <p:txBody>
          <a:bodyPr/>
          <a:lstStyle/>
          <a:p>
            <a:pPr lvl="0"/>
            <a:endParaRPr lang="sv-SE" dirty="0"/>
          </a:p>
        </p:txBody>
      </p:sp>
      <p:sp>
        <p:nvSpPr>
          <p:cNvPr id="23" name="Content Placeholder 7">
            <a:extLst>
              <a:ext uri="{FF2B5EF4-FFF2-40B4-BE49-F238E27FC236}">
                <a16:creationId xmlns:a16="http://schemas.microsoft.com/office/drawing/2014/main" id="{D2493DE0-16A4-7D71-2E84-F8BBCE5CCE55}"/>
              </a:ext>
            </a:extLst>
          </p:cNvPr>
          <p:cNvSpPr>
            <a:spLocks noGrp="1"/>
          </p:cNvSpPr>
          <p:nvPr>
            <p:ph sz="quarter" idx="25"/>
          </p:nvPr>
        </p:nvSpPr>
        <p:spPr>
          <a:xfrm>
            <a:off x="204849" y="4469928"/>
            <a:ext cx="896557" cy="502920"/>
          </a:xfrm>
        </p:spPr>
        <p:txBody>
          <a:bodyPr/>
          <a:lstStyle/>
          <a:p>
            <a:pPr lvl="0"/>
            <a:endParaRPr lang="sv-SE" dirty="0"/>
          </a:p>
        </p:txBody>
      </p:sp>
      <p:sp>
        <p:nvSpPr>
          <p:cNvPr id="24" name="Content Placeholder 7">
            <a:extLst>
              <a:ext uri="{FF2B5EF4-FFF2-40B4-BE49-F238E27FC236}">
                <a16:creationId xmlns:a16="http://schemas.microsoft.com/office/drawing/2014/main" id="{609A4859-1267-3FAA-B1E0-FAC07BDF451E}"/>
              </a:ext>
            </a:extLst>
          </p:cNvPr>
          <p:cNvSpPr>
            <a:spLocks noGrp="1"/>
          </p:cNvSpPr>
          <p:nvPr>
            <p:ph sz="quarter" idx="26"/>
          </p:nvPr>
        </p:nvSpPr>
        <p:spPr>
          <a:xfrm>
            <a:off x="1378012" y="4469928"/>
            <a:ext cx="896557" cy="502920"/>
          </a:xfrm>
        </p:spPr>
        <p:txBody>
          <a:bodyPr/>
          <a:lstStyle/>
          <a:p>
            <a:pPr lvl="0"/>
            <a:endParaRPr lang="sv-SE" dirty="0"/>
          </a:p>
        </p:txBody>
      </p:sp>
      <p:sp>
        <p:nvSpPr>
          <p:cNvPr id="25" name="Content Placeholder 7">
            <a:extLst>
              <a:ext uri="{FF2B5EF4-FFF2-40B4-BE49-F238E27FC236}">
                <a16:creationId xmlns:a16="http://schemas.microsoft.com/office/drawing/2014/main" id="{64E131D8-1E3A-389D-4326-1B139F836457}"/>
              </a:ext>
            </a:extLst>
          </p:cNvPr>
          <p:cNvSpPr>
            <a:spLocks noGrp="1"/>
          </p:cNvSpPr>
          <p:nvPr>
            <p:ph sz="quarter" idx="27"/>
          </p:nvPr>
        </p:nvSpPr>
        <p:spPr>
          <a:xfrm>
            <a:off x="2551175" y="4469928"/>
            <a:ext cx="896557" cy="502920"/>
          </a:xfrm>
        </p:spPr>
        <p:txBody>
          <a:bodyPr/>
          <a:lstStyle/>
          <a:p>
            <a:pPr lvl="0"/>
            <a:endParaRPr lang="sv-SE" dirty="0"/>
          </a:p>
        </p:txBody>
      </p:sp>
      <p:sp>
        <p:nvSpPr>
          <p:cNvPr id="26" name="Content Placeholder 7">
            <a:extLst>
              <a:ext uri="{FF2B5EF4-FFF2-40B4-BE49-F238E27FC236}">
                <a16:creationId xmlns:a16="http://schemas.microsoft.com/office/drawing/2014/main" id="{488FCA17-8B3C-2BA5-BD61-9BFE24C19960}"/>
              </a:ext>
            </a:extLst>
          </p:cNvPr>
          <p:cNvSpPr>
            <a:spLocks noGrp="1"/>
          </p:cNvSpPr>
          <p:nvPr>
            <p:ph sz="quarter" idx="28"/>
          </p:nvPr>
        </p:nvSpPr>
        <p:spPr>
          <a:xfrm>
            <a:off x="3724338" y="4469928"/>
            <a:ext cx="896557" cy="502920"/>
          </a:xfrm>
        </p:spPr>
        <p:txBody>
          <a:bodyPr/>
          <a:lstStyle/>
          <a:p>
            <a:pPr lvl="0"/>
            <a:endParaRPr lang="sv-SE" dirty="0"/>
          </a:p>
        </p:txBody>
      </p:sp>
      <p:sp>
        <p:nvSpPr>
          <p:cNvPr id="27" name="Content Placeholder 7">
            <a:extLst>
              <a:ext uri="{FF2B5EF4-FFF2-40B4-BE49-F238E27FC236}">
                <a16:creationId xmlns:a16="http://schemas.microsoft.com/office/drawing/2014/main" id="{6CB3CBB5-662C-FBB0-E6DA-8525465D6B6E}"/>
              </a:ext>
            </a:extLst>
          </p:cNvPr>
          <p:cNvSpPr>
            <a:spLocks noGrp="1"/>
          </p:cNvSpPr>
          <p:nvPr>
            <p:ph sz="quarter" idx="29"/>
          </p:nvPr>
        </p:nvSpPr>
        <p:spPr>
          <a:xfrm>
            <a:off x="4824666" y="4469928"/>
            <a:ext cx="896557" cy="502920"/>
          </a:xfrm>
        </p:spPr>
        <p:txBody>
          <a:bodyPr/>
          <a:lstStyle/>
          <a:p>
            <a:pPr lvl="0"/>
            <a:endParaRPr lang="sv-SE" dirty="0"/>
          </a:p>
        </p:txBody>
      </p:sp>
      <p:sp>
        <p:nvSpPr>
          <p:cNvPr id="2" name="Rectangle 1">
            <a:extLst>
              <a:ext uri="{FF2B5EF4-FFF2-40B4-BE49-F238E27FC236}">
                <a16:creationId xmlns:a16="http://schemas.microsoft.com/office/drawing/2014/main" id="{F2A9A265-AAD9-054C-ED0E-D35AA72ECCB8}"/>
              </a:ext>
              <a:ext uri="{C183D7F6-B498-43B3-948B-1728B52AA6E4}">
                <adec:decorative xmlns:adec="http://schemas.microsoft.com/office/drawing/2017/decorative" val="1"/>
              </a:ext>
            </a:extLst>
          </p:cNvPr>
          <p:cNvSpPr/>
          <p:nvPr userDrawn="1"/>
        </p:nvSpPr>
        <p:spPr>
          <a:xfrm>
            <a:off x="6555346" y="8809155"/>
            <a:ext cx="759854" cy="78949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7" name="object 19">
            <a:extLst>
              <a:ext uri="{FF2B5EF4-FFF2-40B4-BE49-F238E27FC236}">
                <a16:creationId xmlns:a16="http://schemas.microsoft.com/office/drawing/2014/main" id="{89E8275D-B4CE-EEAB-D3B1-3679E392E75E}"/>
              </a:ext>
              <a:ext uri="{C183D7F6-B498-43B3-948B-1728B52AA6E4}">
                <adec:decorative xmlns:adec="http://schemas.microsoft.com/office/drawing/2017/decorative" val="1"/>
              </a:ext>
            </a:extLst>
          </p:cNvPr>
          <p:cNvSpPr txBox="1"/>
          <p:nvPr userDrawn="1"/>
        </p:nvSpPr>
        <p:spPr>
          <a:xfrm>
            <a:off x="6591738" y="9058992"/>
            <a:ext cx="687070" cy="289823"/>
          </a:xfrm>
          <a:prstGeom prst="rect">
            <a:avLst/>
          </a:prstGeom>
        </p:spPr>
        <p:txBody>
          <a:bodyPr vert="horz" wrap="square" lIns="0" tIns="12700" rIns="0" bIns="0" rtlCol="0">
            <a:spAutoFit/>
          </a:bodyPr>
          <a:lstStyle/>
          <a:p>
            <a:pPr marR="30480" algn="ctr"/>
            <a:r>
              <a:rPr lang="en-US" sz="900" dirty="0">
                <a:solidFill>
                  <a:srgbClr val="505050"/>
                </a:solidFill>
                <a:latin typeface="+mj-lt"/>
                <a:cs typeface="Segoe UI"/>
              </a:rPr>
              <a:t>PARTNER LOGO</a:t>
            </a:r>
            <a:endParaRPr lang="en-US" sz="900" baseline="30000" dirty="0">
              <a:solidFill>
                <a:srgbClr val="505050"/>
              </a:solidFill>
              <a:latin typeface="+mj-lt"/>
              <a:cs typeface="Segoe UI"/>
            </a:endParaRPr>
          </a:p>
        </p:txBody>
      </p:sp>
      <p:pic>
        <p:nvPicPr>
          <p:cNvPr id="3" name="Picture 2">
            <a:extLst>
              <a:ext uri="{FF2B5EF4-FFF2-40B4-BE49-F238E27FC236}">
                <a16:creationId xmlns:a16="http://schemas.microsoft.com/office/drawing/2014/main" id="{F206B74D-DA7C-5730-1978-735D0C090084}"/>
              </a:ext>
              <a:ext uri="{C183D7F6-B498-43B3-948B-1728B52AA6E4}">
                <adec:decorative xmlns:adec="http://schemas.microsoft.com/office/drawing/2017/decorative" val="1"/>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249395" y="251808"/>
            <a:ext cx="1984478" cy="618538"/>
          </a:xfrm>
          <a:prstGeom prst="rect">
            <a:avLst/>
          </a:prstGeom>
        </p:spPr>
      </p:pic>
    </p:spTree>
    <p:extLst>
      <p:ext uri="{BB962C8B-B14F-4D97-AF65-F5344CB8AC3E}">
        <p14:creationId xmlns:p14="http://schemas.microsoft.com/office/powerpoint/2010/main" val="1389287392"/>
      </p:ext>
    </p:extLst>
  </p:cSld>
  <p:clrMapOvr>
    <a:masterClrMapping/>
  </p:clrMapOvr>
  <p:extLst>
    <p:ext uri="{DCECCB84-F9BA-43D5-87BE-67443E8EF086}">
      <p15:sldGuideLst xmlns:p15="http://schemas.microsoft.com/office/powerpoint/2012/main">
        <p15:guide id="1" orient="horz" pos="3168" userDrawn="1">
          <p15:clr>
            <a:srgbClr val="FBAE40"/>
          </p15:clr>
        </p15:guide>
        <p15:guide id="2" pos="244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28" name="Title 27">
            <a:extLst>
              <a:ext uri="{FF2B5EF4-FFF2-40B4-BE49-F238E27FC236}">
                <a16:creationId xmlns:a16="http://schemas.microsoft.com/office/drawing/2014/main" id="{B52B0493-AE32-837E-8FDA-5E87CCB8CE8E}"/>
              </a:ext>
            </a:extLst>
          </p:cNvPr>
          <p:cNvSpPr>
            <a:spLocks noGrp="1"/>
          </p:cNvSpPr>
          <p:nvPr>
            <p:ph type="title"/>
          </p:nvPr>
        </p:nvSpPr>
        <p:spPr/>
        <p:txBody>
          <a:bodyPr/>
          <a:lstStyle/>
          <a:p>
            <a:r>
              <a:rPr lang="en-US" dirty="0"/>
              <a:t>Click to edit Master title style</a:t>
            </a:r>
            <a:endParaRPr lang="sv-SE" dirty="0"/>
          </a:p>
        </p:txBody>
      </p:sp>
      <p:sp>
        <p:nvSpPr>
          <p:cNvPr id="4" name="Holder 4">
            <a:extLst>
              <a:ext uri="{C183D7F6-B498-43B3-948B-1728B52AA6E4}">
                <adec:decorative xmlns:adec="http://schemas.microsoft.com/office/drawing/2017/decorative" val="1"/>
              </a:ext>
            </a:extLst>
          </p:cNvPr>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a:extLst>
              <a:ext uri="{C183D7F6-B498-43B3-948B-1728B52AA6E4}">
                <adec:decorative xmlns:adec="http://schemas.microsoft.com/office/drawing/2017/decorative" val="1"/>
              </a:ext>
            </a:extLst>
          </p:cNvPr>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6/9/2025</a:t>
            </a:fld>
            <a:endParaRPr lang="en-US"/>
          </a:p>
        </p:txBody>
      </p:sp>
      <p:sp>
        <p:nvSpPr>
          <p:cNvPr id="6" name="Holder 6">
            <a:extLst>
              <a:ext uri="{C183D7F6-B498-43B3-948B-1728B52AA6E4}">
                <adec:decorative xmlns:adec="http://schemas.microsoft.com/office/drawing/2017/decorative" val="1"/>
              </a:ext>
            </a:extLst>
          </p:cNvPr>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8" name="Content Placeholder 7">
            <a:extLst>
              <a:ext uri="{FF2B5EF4-FFF2-40B4-BE49-F238E27FC236}">
                <a16:creationId xmlns:a16="http://schemas.microsoft.com/office/drawing/2014/main" id="{A89BBD8E-4090-9526-1FBF-E712DBC87328}"/>
              </a:ext>
            </a:extLst>
          </p:cNvPr>
          <p:cNvSpPr>
            <a:spLocks noGrp="1"/>
          </p:cNvSpPr>
          <p:nvPr>
            <p:ph sz="quarter" idx="10"/>
          </p:nvPr>
        </p:nvSpPr>
        <p:spPr>
          <a:xfrm>
            <a:off x="185483" y="2057718"/>
            <a:ext cx="896557" cy="502920"/>
          </a:xfrm>
        </p:spPr>
        <p:txBody>
          <a:bodyPr/>
          <a:lstStyle/>
          <a:p>
            <a:pPr lvl="0"/>
            <a:endParaRPr lang="sv-SE" dirty="0"/>
          </a:p>
        </p:txBody>
      </p:sp>
      <p:sp>
        <p:nvSpPr>
          <p:cNvPr id="9" name="Content Placeholder 7">
            <a:extLst>
              <a:ext uri="{FF2B5EF4-FFF2-40B4-BE49-F238E27FC236}">
                <a16:creationId xmlns:a16="http://schemas.microsoft.com/office/drawing/2014/main" id="{8783B8AD-B0EC-2F4A-A39D-B2EC0A1D5518}"/>
              </a:ext>
            </a:extLst>
          </p:cNvPr>
          <p:cNvSpPr>
            <a:spLocks noGrp="1"/>
          </p:cNvSpPr>
          <p:nvPr>
            <p:ph sz="quarter" idx="11"/>
          </p:nvPr>
        </p:nvSpPr>
        <p:spPr>
          <a:xfrm>
            <a:off x="1358646" y="2057718"/>
            <a:ext cx="896557" cy="502920"/>
          </a:xfrm>
        </p:spPr>
        <p:txBody>
          <a:bodyPr/>
          <a:lstStyle/>
          <a:p>
            <a:pPr lvl="0"/>
            <a:endParaRPr lang="sv-SE" dirty="0"/>
          </a:p>
        </p:txBody>
      </p:sp>
      <p:sp>
        <p:nvSpPr>
          <p:cNvPr id="10" name="Content Placeholder 7">
            <a:extLst>
              <a:ext uri="{FF2B5EF4-FFF2-40B4-BE49-F238E27FC236}">
                <a16:creationId xmlns:a16="http://schemas.microsoft.com/office/drawing/2014/main" id="{07513389-AC9B-9F76-CBA4-CE6538D94925}"/>
              </a:ext>
            </a:extLst>
          </p:cNvPr>
          <p:cNvSpPr>
            <a:spLocks noGrp="1"/>
          </p:cNvSpPr>
          <p:nvPr>
            <p:ph sz="quarter" idx="12"/>
          </p:nvPr>
        </p:nvSpPr>
        <p:spPr>
          <a:xfrm>
            <a:off x="2531809" y="2057718"/>
            <a:ext cx="896557" cy="502920"/>
          </a:xfrm>
        </p:spPr>
        <p:txBody>
          <a:bodyPr/>
          <a:lstStyle/>
          <a:p>
            <a:pPr lvl="0"/>
            <a:endParaRPr lang="sv-SE" dirty="0"/>
          </a:p>
        </p:txBody>
      </p:sp>
      <p:sp>
        <p:nvSpPr>
          <p:cNvPr id="11" name="Content Placeholder 7">
            <a:extLst>
              <a:ext uri="{FF2B5EF4-FFF2-40B4-BE49-F238E27FC236}">
                <a16:creationId xmlns:a16="http://schemas.microsoft.com/office/drawing/2014/main" id="{A86FAF04-2DFF-8FBD-F730-F5103A053983}"/>
              </a:ext>
            </a:extLst>
          </p:cNvPr>
          <p:cNvSpPr>
            <a:spLocks noGrp="1"/>
          </p:cNvSpPr>
          <p:nvPr>
            <p:ph sz="quarter" idx="13"/>
          </p:nvPr>
        </p:nvSpPr>
        <p:spPr>
          <a:xfrm>
            <a:off x="3704972" y="2057718"/>
            <a:ext cx="896557" cy="502920"/>
          </a:xfrm>
        </p:spPr>
        <p:txBody>
          <a:bodyPr/>
          <a:lstStyle/>
          <a:p>
            <a:pPr lvl="0"/>
            <a:endParaRPr lang="sv-SE" dirty="0"/>
          </a:p>
        </p:txBody>
      </p:sp>
      <p:sp>
        <p:nvSpPr>
          <p:cNvPr id="12" name="Content Placeholder 7">
            <a:extLst>
              <a:ext uri="{FF2B5EF4-FFF2-40B4-BE49-F238E27FC236}">
                <a16:creationId xmlns:a16="http://schemas.microsoft.com/office/drawing/2014/main" id="{6541FC21-225A-39F0-6DE2-3973D2E6B2B3}"/>
              </a:ext>
            </a:extLst>
          </p:cNvPr>
          <p:cNvSpPr>
            <a:spLocks noGrp="1"/>
          </p:cNvSpPr>
          <p:nvPr>
            <p:ph sz="quarter" idx="14"/>
          </p:nvPr>
        </p:nvSpPr>
        <p:spPr>
          <a:xfrm>
            <a:off x="4805300" y="2057718"/>
            <a:ext cx="896557" cy="502920"/>
          </a:xfrm>
        </p:spPr>
        <p:txBody>
          <a:bodyPr/>
          <a:lstStyle/>
          <a:p>
            <a:pPr lvl="0"/>
            <a:endParaRPr lang="sv-SE" dirty="0"/>
          </a:p>
        </p:txBody>
      </p:sp>
      <p:sp>
        <p:nvSpPr>
          <p:cNvPr id="13" name="Content Placeholder 7">
            <a:extLst>
              <a:ext uri="{FF2B5EF4-FFF2-40B4-BE49-F238E27FC236}">
                <a16:creationId xmlns:a16="http://schemas.microsoft.com/office/drawing/2014/main" id="{A20CB118-4A3F-AB45-CECC-70412FD5F764}"/>
              </a:ext>
            </a:extLst>
          </p:cNvPr>
          <p:cNvSpPr>
            <a:spLocks noGrp="1"/>
          </p:cNvSpPr>
          <p:nvPr>
            <p:ph sz="quarter" idx="15"/>
          </p:nvPr>
        </p:nvSpPr>
        <p:spPr>
          <a:xfrm>
            <a:off x="204849" y="2861788"/>
            <a:ext cx="896557" cy="502920"/>
          </a:xfrm>
        </p:spPr>
        <p:txBody>
          <a:bodyPr/>
          <a:lstStyle/>
          <a:p>
            <a:pPr lvl="0"/>
            <a:endParaRPr lang="sv-SE" dirty="0"/>
          </a:p>
        </p:txBody>
      </p:sp>
      <p:sp>
        <p:nvSpPr>
          <p:cNvPr id="14" name="Content Placeholder 7">
            <a:extLst>
              <a:ext uri="{FF2B5EF4-FFF2-40B4-BE49-F238E27FC236}">
                <a16:creationId xmlns:a16="http://schemas.microsoft.com/office/drawing/2014/main" id="{786E92CD-C3AA-B7B7-99B2-FBED4611C801}"/>
              </a:ext>
            </a:extLst>
          </p:cNvPr>
          <p:cNvSpPr>
            <a:spLocks noGrp="1"/>
          </p:cNvSpPr>
          <p:nvPr>
            <p:ph sz="quarter" idx="16"/>
          </p:nvPr>
        </p:nvSpPr>
        <p:spPr>
          <a:xfrm>
            <a:off x="1378012" y="2861788"/>
            <a:ext cx="896557" cy="502920"/>
          </a:xfrm>
        </p:spPr>
        <p:txBody>
          <a:bodyPr/>
          <a:lstStyle/>
          <a:p>
            <a:pPr lvl="0"/>
            <a:endParaRPr lang="sv-SE" dirty="0"/>
          </a:p>
        </p:txBody>
      </p:sp>
      <p:sp>
        <p:nvSpPr>
          <p:cNvPr id="15" name="Content Placeholder 7">
            <a:extLst>
              <a:ext uri="{FF2B5EF4-FFF2-40B4-BE49-F238E27FC236}">
                <a16:creationId xmlns:a16="http://schemas.microsoft.com/office/drawing/2014/main" id="{845CF2A4-82F8-58E1-93E2-9B1CDBE90F14}"/>
              </a:ext>
            </a:extLst>
          </p:cNvPr>
          <p:cNvSpPr>
            <a:spLocks noGrp="1"/>
          </p:cNvSpPr>
          <p:nvPr>
            <p:ph sz="quarter" idx="17"/>
          </p:nvPr>
        </p:nvSpPr>
        <p:spPr>
          <a:xfrm>
            <a:off x="2551175" y="2861788"/>
            <a:ext cx="896557" cy="502920"/>
          </a:xfrm>
        </p:spPr>
        <p:txBody>
          <a:bodyPr/>
          <a:lstStyle/>
          <a:p>
            <a:pPr lvl="0"/>
            <a:endParaRPr lang="sv-SE" dirty="0"/>
          </a:p>
        </p:txBody>
      </p:sp>
      <p:sp>
        <p:nvSpPr>
          <p:cNvPr id="16" name="Content Placeholder 7">
            <a:extLst>
              <a:ext uri="{FF2B5EF4-FFF2-40B4-BE49-F238E27FC236}">
                <a16:creationId xmlns:a16="http://schemas.microsoft.com/office/drawing/2014/main" id="{97546D1A-79B5-E2A9-7584-D2C40816A7BF}"/>
              </a:ext>
            </a:extLst>
          </p:cNvPr>
          <p:cNvSpPr>
            <a:spLocks noGrp="1"/>
          </p:cNvSpPr>
          <p:nvPr>
            <p:ph sz="quarter" idx="18"/>
          </p:nvPr>
        </p:nvSpPr>
        <p:spPr>
          <a:xfrm>
            <a:off x="3724338" y="2861788"/>
            <a:ext cx="896557" cy="502920"/>
          </a:xfrm>
        </p:spPr>
        <p:txBody>
          <a:bodyPr/>
          <a:lstStyle/>
          <a:p>
            <a:pPr lvl="0"/>
            <a:endParaRPr lang="sv-SE" dirty="0"/>
          </a:p>
        </p:txBody>
      </p:sp>
      <p:sp>
        <p:nvSpPr>
          <p:cNvPr id="17" name="Content Placeholder 7">
            <a:extLst>
              <a:ext uri="{FF2B5EF4-FFF2-40B4-BE49-F238E27FC236}">
                <a16:creationId xmlns:a16="http://schemas.microsoft.com/office/drawing/2014/main" id="{0E3E8218-5583-8F66-5A00-9C091FCA3AC0}"/>
              </a:ext>
            </a:extLst>
          </p:cNvPr>
          <p:cNvSpPr>
            <a:spLocks noGrp="1"/>
          </p:cNvSpPr>
          <p:nvPr>
            <p:ph sz="quarter" idx="19"/>
          </p:nvPr>
        </p:nvSpPr>
        <p:spPr>
          <a:xfrm>
            <a:off x="4824666" y="2861788"/>
            <a:ext cx="896557" cy="502920"/>
          </a:xfrm>
        </p:spPr>
        <p:txBody>
          <a:bodyPr/>
          <a:lstStyle/>
          <a:p>
            <a:pPr lvl="0"/>
            <a:endParaRPr lang="sv-SE" dirty="0"/>
          </a:p>
        </p:txBody>
      </p:sp>
      <p:grpSp>
        <p:nvGrpSpPr>
          <p:cNvPr id="32" name="Group 31">
            <a:extLst>
              <a:ext uri="{FF2B5EF4-FFF2-40B4-BE49-F238E27FC236}">
                <a16:creationId xmlns:a16="http://schemas.microsoft.com/office/drawing/2014/main" id="{48641130-08CE-D9B2-C2B6-D0A69122DA64}"/>
              </a:ext>
              <a:ext uri="{C183D7F6-B498-43B3-948B-1728B52AA6E4}">
                <adec:decorative xmlns:adec="http://schemas.microsoft.com/office/drawing/2017/decorative" val="1"/>
              </a:ext>
            </a:extLst>
          </p:cNvPr>
          <p:cNvGrpSpPr/>
          <p:nvPr userDrawn="1"/>
        </p:nvGrpSpPr>
        <p:grpSpPr>
          <a:xfrm>
            <a:off x="0" y="6395389"/>
            <a:ext cx="7772400" cy="3663315"/>
            <a:chOff x="0" y="6395389"/>
            <a:chExt cx="7772400" cy="3663315"/>
          </a:xfrm>
        </p:grpSpPr>
        <p:sp>
          <p:nvSpPr>
            <p:cNvPr id="7" name="object 3">
              <a:extLst>
                <a:ext uri="{FF2B5EF4-FFF2-40B4-BE49-F238E27FC236}">
                  <a16:creationId xmlns:a16="http://schemas.microsoft.com/office/drawing/2014/main" id="{18674EEA-7A5D-75F8-FCF9-08CB7B769600}"/>
                </a:ext>
                <a:ext uri="{C183D7F6-B498-43B3-948B-1728B52AA6E4}">
                  <adec:decorative xmlns:adec="http://schemas.microsoft.com/office/drawing/2017/decorative" val="1"/>
                </a:ext>
              </a:extLst>
            </p:cNvPr>
            <p:cNvSpPr/>
            <p:nvPr userDrawn="1"/>
          </p:nvSpPr>
          <p:spPr>
            <a:xfrm>
              <a:off x="0" y="6395389"/>
              <a:ext cx="7772400" cy="3663315"/>
            </a:xfrm>
            <a:custGeom>
              <a:avLst/>
              <a:gdLst/>
              <a:ahLst/>
              <a:cxnLst/>
              <a:rect l="l" t="t" r="r" b="b"/>
              <a:pathLst>
                <a:path w="7772400" h="3663315">
                  <a:moveTo>
                    <a:pt x="7772400" y="0"/>
                  </a:moveTo>
                  <a:lnTo>
                    <a:pt x="0" y="649604"/>
                  </a:lnTo>
                  <a:lnTo>
                    <a:pt x="0" y="3663010"/>
                  </a:lnTo>
                  <a:lnTo>
                    <a:pt x="7772400" y="3663010"/>
                  </a:lnTo>
                  <a:lnTo>
                    <a:pt x="7772400" y="0"/>
                  </a:lnTo>
                  <a:close/>
                </a:path>
              </a:pathLst>
            </a:custGeom>
            <a:solidFill>
              <a:srgbClr val="E6E6E6"/>
            </a:solidFill>
          </p:spPr>
          <p:txBody>
            <a:bodyPr wrap="square" lIns="0" tIns="0" rIns="0" bIns="0" rtlCol="0"/>
            <a:lstStyle/>
            <a:p>
              <a:endParaRPr/>
            </a:p>
          </p:txBody>
        </p:sp>
        <p:sp>
          <p:nvSpPr>
            <p:cNvPr id="30" name="Rectangle 29">
              <a:extLst>
                <a:ext uri="{FF2B5EF4-FFF2-40B4-BE49-F238E27FC236}">
                  <a16:creationId xmlns:a16="http://schemas.microsoft.com/office/drawing/2014/main" id="{F2A9A265-AAD9-054C-ED0E-D35AA72ECCB8}"/>
                </a:ext>
                <a:ext uri="{C183D7F6-B498-43B3-948B-1728B52AA6E4}">
                  <adec:decorative xmlns:adec="http://schemas.microsoft.com/office/drawing/2017/decorative" val="1"/>
                </a:ext>
              </a:extLst>
            </p:cNvPr>
            <p:cNvSpPr/>
            <p:nvPr userDrawn="1"/>
          </p:nvSpPr>
          <p:spPr>
            <a:xfrm>
              <a:off x="6555346" y="8809155"/>
              <a:ext cx="759854" cy="78949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object 19">
              <a:extLst>
                <a:ext uri="{FF2B5EF4-FFF2-40B4-BE49-F238E27FC236}">
                  <a16:creationId xmlns:a16="http://schemas.microsoft.com/office/drawing/2014/main" id="{89E8275D-B4CE-EEAB-D3B1-3679E392E75E}"/>
                </a:ext>
                <a:ext uri="{C183D7F6-B498-43B3-948B-1728B52AA6E4}">
                  <adec:decorative xmlns:adec="http://schemas.microsoft.com/office/drawing/2017/decorative" val="1"/>
                </a:ext>
              </a:extLst>
            </p:cNvPr>
            <p:cNvSpPr txBox="1"/>
            <p:nvPr userDrawn="1"/>
          </p:nvSpPr>
          <p:spPr>
            <a:xfrm>
              <a:off x="6591738" y="9058992"/>
              <a:ext cx="687070" cy="382156"/>
            </a:xfrm>
            <a:prstGeom prst="rect">
              <a:avLst/>
            </a:prstGeom>
          </p:spPr>
          <p:txBody>
            <a:bodyPr vert="horz" wrap="square" lIns="0" tIns="12700" rIns="0" bIns="0" rtlCol="0">
              <a:spAutoFit/>
            </a:bodyPr>
            <a:lstStyle/>
            <a:p>
              <a:pPr marR="30480" algn="ctr"/>
              <a:r>
                <a:rPr lang="en-US" sz="900" dirty="0">
                  <a:solidFill>
                    <a:srgbClr val="505050"/>
                  </a:solidFill>
                  <a:latin typeface="+mj-lt"/>
                  <a:cs typeface="Segoe UI"/>
                </a:rPr>
                <a:t>PARTNER LOGO</a:t>
              </a:r>
            </a:p>
            <a:p>
              <a:pPr marR="30480" algn="ctr"/>
              <a:endParaRPr lang="en-US" sz="900" baseline="30000" dirty="0">
                <a:solidFill>
                  <a:srgbClr val="505050"/>
                </a:solidFill>
                <a:latin typeface="+mj-lt"/>
                <a:cs typeface="Segoe UI"/>
              </a:endParaRPr>
            </a:p>
          </p:txBody>
        </p:sp>
      </p:grpSp>
      <p:pic>
        <p:nvPicPr>
          <p:cNvPr id="2" name="Picture 1">
            <a:extLst>
              <a:ext uri="{FF2B5EF4-FFF2-40B4-BE49-F238E27FC236}">
                <a16:creationId xmlns:a16="http://schemas.microsoft.com/office/drawing/2014/main" id="{28C51139-E05A-9F66-C45E-7C3F26DBF811}"/>
              </a:ext>
              <a:ext uri="{C183D7F6-B498-43B3-948B-1728B52AA6E4}">
                <adec:decorative xmlns:adec="http://schemas.microsoft.com/office/drawing/2017/decorative" val="1"/>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249395" y="251808"/>
            <a:ext cx="1984478" cy="618538"/>
          </a:xfrm>
          <a:prstGeom prst="rect">
            <a:avLst/>
          </a:prstGeom>
        </p:spPr>
      </p:pic>
    </p:spTree>
    <p:extLst>
      <p:ext uri="{BB962C8B-B14F-4D97-AF65-F5344CB8AC3E}">
        <p14:creationId xmlns:p14="http://schemas.microsoft.com/office/powerpoint/2010/main" val="2171943604"/>
      </p:ext>
    </p:extLst>
  </p:cSld>
  <p:clrMapOvr>
    <a:masterClrMapping/>
  </p:clrMapOvr>
  <p:extLst>
    <p:ext uri="{DCECCB84-F9BA-43D5-87BE-67443E8EF086}">
      <p15:sldGuideLst xmlns:p15="http://schemas.microsoft.com/office/powerpoint/2012/main">
        <p15:guide id="1" orient="horz" pos="3168" userDrawn="1">
          <p15:clr>
            <a:srgbClr val="FBAE40"/>
          </p15:clr>
        </p15:guide>
        <p15:guide id="2" pos="244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rgbClr val="505050"/>
                </a:solidFill>
                <a:latin typeface="SegoeUI-Light"/>
                <a:cs typeface="SegoeUI-Light"/>
              </a:defRPr>
            </a:lvl1pPr>
          </a:lstStyle>
          <a:p>
            <a:endParaRPr/>
          </a:p>
        </p:txBody>
      </p:sp>
      <p:sp>
        <p:nvSpPr>
          <p:cNvPr id="3" name="Holder 3"/>
          <p:cNvSpPr>
            <a:spLocks noGrp="1"/>
          </p:cNvSpPr>
          <p:nvPr>
            <p:ph sz="half" idx="2"/>
          </p:nvPr>
        </p:nvSpPr>
        <p:spPr>
          <a:xfrm>
            <a:off x="388620" y="2313432"/>
            <a:ext cx="3380994" cy="66385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002786" y="2313432"/>
            <a:ext cx="3380994" cy="66385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rgbClr val="505050"/>
                </a:solidFill>
                <a:latin typeface="SegoeUI-Light"/>
                <a:cs typeface="SegoeUI-Ligh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a:extLst>
              <a:ext uri="{C183D7F6-B498-43B3-948B-1728B52AA6E4}">
                <adec:decorative xmlns:adec="http://schemas.microsoft.com/office/drawing/2017/decorative" val="1"/>
              </a:ext>
            </a:extLst>
          </p:cNvPr>
          <p:cNvSpPr/>
          <p:nvPr/>
        </p:nvSpPr>
        <p:spPr>
          <a:xfrm>
            <a:off x="0" y="0"/>
            <a:ext cx="7772400" cy="10058400"/>
          </a:xfrm>
          <a:custGeom>
            <a:avLst/>
            <a:gdLst/>
            <a:ahLst/>
            <a:cxnLst/>
            <a:rect l="l" t="t" r="r" b="b"/>
            <a:pathLst>
              <a:path w="7772400" h="10058400">
                <a:moveTo>
                  <a:pt x="7772400" y="0"/>
                </a:moveTo>
                <a:lnTo>
                  <a:pt x="0" y="0"/>
                </a:lnTo>
                <a:lnTo>
                  <a:pt x="0" y="10058400"/>
                </a:lnTo>
                <a:lnTo>
                  <a:pt x="7772400" y="10058400"/>
                </a:lnTo>
                <a:lnTo>
                  <a:pt x="7772400" y="0"/>
                </a:lnTo>
                <a:close/>
              </a:path>
            </a:pathLst>
          </a:custGeom>
          <a:solidFill>
            <a:srgbClr val="E6E6E6"/>
          </a:solidFill>
        </p:spPr>
        <p:txBody>
          <a:bodyPr wrap="square" lIns="0" tIns="0" rIns="0" bIns="0" rtlCol="0"/>
          <a:lstStyle/>
          <a:p>
            <a:endParaRPr/>
          </a:p>
        </p:txBody>
      </p:sp>
      <p:sp>
        <p:nvSpPr>
          <p:cNvPr id="2" name="Holder 2"/>
          <p:cNvSpPr>
            <a:spLocks noGrp="1"/>
          </p:cNvSpPr>
          <p:nvPr>
            <p:ph type="title"/>
          </p:nvPr>
        </p:nvSpPr>
        <p:spPr>
          <a:xfrm>
            <a:off x="419100" y="862489"/>
            <a:ext cx="4201795" cy="391159"/>
          </a:xfrm>
          <a:prstGeom prst="rect">
            <a:avLst/>
          </a:prstGeom>
        </p:spPr>
        <p:txBody>
          <a:bodyPr wrap="square" lIns="0" tIns="0" rIns="0" bIns="0">
            <a:spAutoFit/>
          </a:bodyPr>
          <a:lstStyle>
            <a:lvl1pPr>
              <a:defRPr sz="2400" b="0" i="0">
                <a:solidFill>
                  <a:srgbClr val="505050"/>
                </a:solidFill>
                <a:latin typeface="SegoeUI-Light"/>
                <a:cs typeface="SegoeUI-Light"/>
              </a:defRPr>
            </a:lvl1pPr>
          </a:lstStyle>
          <a:p>
            <a:endParaRPr/>
          </a:p>
        </p:txBody>
      </p:sp>
      <p:sp>
        <p:nvSpPr>
          <p:cNvPr id="3" name="Holder 3"/>
          <p:cNvSpPr>
            <a:spLocks noGrp="1"/>
          </p:cNvSpPr>
          <p:nvPr>
            <p:ph type="body" idx="1"/>
          </p:nvPr>
        </p:nvSpPr>
        <p:spPr>
          <a:xfrm>
            <a:off x="388620" y="2313432"/>
            <a:ext cx="6995160" cy="6638544"/>
          </a:xfrm>
          <a:prstGeom prst="rect">
            <a:avLst/>
          </a:prstGeom>
        </p:spPr>
        <p:txBody>
          <a:bodyPr wrap="square" lIns="0" tIns="0" rIns="0" bIns="0">
            <a:spAutoFit/>
          </a:bodyPr>
          <a:lstStyle>
            <a:lvl1pPr>
              <a:defRPr/>
            </a:lvl1pPr>
          </a:lstStyle>
          <a:p>
            <a:endParaRPr/>
          </a:p>
        </p:txBody>
      </p:sp>
      <p:sp>
        <p:nvSpPr>
          <p:cNvPr id="4" name="Holder 4">
            <a:extLst>
              <a:ext uri="{C183D7F6-B498-43B3-948B-1728B52AA6E4}">
                <adec:decorative xmlns:adec="http://schemas.microsoft.com/office/drawing/2017/decorative" val="1"/>
              </a:ext>
            </a:extLst>
          </p:cNvPr>
          <p:cNvSpPr>
            <a:spLocks noGrp="1"/>
          </p:cNvSpPr>
          <p:nvPr>
            <p:ph type="ftr" sz="quarter" idx="5"/>
          </p:nvPr>
        </p:nvSpPr>
        <p:spPr>
          <a:xfrm>
            <a:off x="2642616" y="9354312"/>
            <a:ext cx="2487168" cy="5029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a:extLst>
              <a:ext uri="{C183D7F6-B498-43B3-948B-1728B52AA6E4}">
                <adec:decorative xmlns:adec="http://schemas.microsoft.com/office/drawing/2017/decorative" val="1"/>
              </a:ext>
            </a:extLst>
          </p:cNvPr>
          <p:cNvSpPr>
            <a:spLocks noGrp="1"/>
          </p:cNvSpPr>
          <p:nvPr>
            <p:ph type="dt" sz="half" idx="6"/>
          </p:nvPr>
        </p:nvSpPr>
        <p:spPr>
          <a:xfrm>
            <a:off x="388620" y="9354312"/>
            <a:ext cx="1787652" cy="5029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6/9/2025</a:t>
            </a:fld>
            <a:endParaRPr lang="en-US"/>
          </a:p>
        </p:txBody>
      </p:sp>
      <p:sp>
        <p:nvSpPr>
          <p:cNvPr id="6" name="Holder 6">
            <a:extLst>
              <a:ext uri="{C183D7F6-B498-43B3-948B-1728B52AA6E4}">
                <adec:decorative xmlns:adec="http://schemas.microsoft.com/office/drawing/2017/decorative" val="1"/>
              </a:ext>
            </a:extLst>
          </p:cNvPr>
          <p:cNvSpPr>
            <a:spLocks noGrp="1"/>
          </p:cNvSpPr>
          <p:nvPr>
            <p:ph type="sldNum" sz="quarter" idx="7"/>
          </p:nvPr>
        </p:nvSpPr>
        <p:spPr>
          <a:xfrm>
            <a:off x="5596128" y="9354312"/>
            <a:ext cx="1787652" cy="50292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9" r:id="rId4"/>
    <p:sldLayoutId id="2147483668" r:id="rId5"/>
    <p:sldLayoutId id="2147483667" r:id="rId6"/>
    <p:sldLayoutId id="2147483663" r:id="rId7"/>
    <p:sldLayoutId id="2147483664" r:id="rId8"/>
    <p:sldLayoutId id="2147483665" r:id="rId9"/>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www.aka.ms/SurfaceBatteryPerformance" TargetMode="External"/><Relationship Id="rId3" Type="http://schemas.openxmlformats.org/officeDocument/2006/relationships/image" Target="../media/image2.png"/><Relationship Id="rId7" Type="http://schemas.openxmlformats.org/officeDocument/2006/relationships/hyperlink" Target="https://www.microsoft.com/en-us/download/100440" TargetMode="External"/><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s://www.microsoft.com/en-us/download/details.aspx?id=100440"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hyperlink" Target="https://support.microsoft.com/en-us/surface/surface-storage-options-and-hard-drive-sizes-9915981d-3e38-f06c-4706-82b5dedf33bc"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hyperlink" Target="https://www.microsoft.com/en-us/accessibility/accessible-technology-products?activetab=pivot_1%3Aprimaryr2" TargetMode="External"/><Relationship Id="rId7" Type="http://schemas.openxmlformats.org/officeDocument/2006/relationships/hyperlink" Target="https://aka.ms/m365businesstrialinfo"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hyperlink" Target="https://www.microsoft.com/en-us/download/details.aspx?id=100440" TargetMode="External"/><Relationship Id="rId5" Type="http://schemas.openxmlformats.org/officeDocument/2006/relationships/hyperlink" Target="https://www.microsoft.com/en-us/corporate-responsibility/sustainability/technology" TargetMode="External"/><Relationship Id="rId4" Type="http://schemas.openxmlformats.org/officeDocument/2006/relationships/hyperlink" Target="https://www.microsoft.com/en-us/store/b/accessible-adaptive-devices-accessorie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20000">
              <a:srgbClr val="FEFEFE"/>
            </a:gs>
            <a:gs pos="25000">
              <a:srgbClr val="FCFCFC"/>
            </a:gs>
            <a:gs pos="47000">
              <a:srgbClr val="F6F6F6"/>
            </a:gs>
            <a:gs pos="62000">
              <a:srgbClr val="F1F1F1"/>
            </a:gs>
          </a:gsLst>
          <a:lin ang="5400000" scaled="1"/>
        </a:gradFill>
        <a:effectLst/>
      </p:bgPr>
    </p:bg>
    <p:spTree>
      <p:nvGrpSpPr>
        <p:cNvPr id="1" name=""/>
        <p:cNvGrpSpPr/>
        <p:nvPr/>
      </p:nvGrpSpPr>
      <p:grpSpPr>
        <a:xfrm>
          <a:off x="0" y="0"/>
          <a:ext cx="0" cy="0"/>
          <a:chOff x="0" y="0"/>
          <a:chExt cx="0" cy="0"/>
        </a:xfrm>
      </p:grpSpPr>
      <p:pic>
        <p:nvPicPr>
          <p:cNvPr id="3" name="Picture 2" descr="Microsoft Surface logo">
            <a:extLst>
              <a:ext uri="{FF2B5EF4-FFF2-40B4-BE49-F238E27FC236}">
                <a16:creationId xmlns:a16="http://schemas.microsoft.com/office/drawing/2014/main" id="{A232CF11-9E46-6521-1C42-4551AF1714B4}"/>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49395" y="251808"/>
            <a:ext cx="1984478" cy="618538"/>
          </a:xfrm>
          <a:prstGeom prst="rect">
            <a:avLst/>
          </a:prstGeom>
        </p:spPr>
      </p:pic>
      <p:sp>
        <p:nvSpPr>
          <p:cNvPr id="16" name="Title16"/>
          <p:cNvSpPr txBox="1">
            <a:spLocks noGrp="1"/>
          </p:cNvSpPr>
          <p:nvPr>
            <p:ph type="title"/>
          </p:nvPr>
        </p:nvSpPr>
        <p:spPr>
          <a:xfrm>
            <a:off x="434339" y="877729"/>
            <a:ext cx="5420361" cy="391159"/>
          </a:xfrm>
          <a:prstGeom prst="rect">
            <a:avLst/>
          </a:prstGeom>
        </p:spPr>
        <p:txBody>
          <a:bodyPr vert="horz" wrap="square" lIns="0" tIns="12700" rIns="0" bIns="0" rtlCol="0">
            <a:spAutoFit/>
          </a:bodyPr>
          <a:lstStyle/>
          <a:p>
            <a:pPr algn="l" defTabSz="311719" rtl="0">
              <a:lnSpc>
                <a:spcPct val="100000"/>
              </a:lnSpc>
              <a:spcBef>
                <a:spcPts val="100"/>
              </a:spcBef>
            </a:pPr>
            <a:r>
              <a:rPr kern="1200" dirty="0">
                <a:latin typeface="Segoe UI Light"/>
                <a:ea typeface="+mn-ea"/>
                <a:cs typeface="Segoe UI Light"/>
              </a:rPr>
              <a:t>Microsoft Surface Laptop Studio 2</a:t>
            </a:r>
            <a:r>
              <a:rPr lang="en-US" kern="1200" dirty="0">
                <a:latin typeface="Segoe UI Light"/>
                <a:ea typeface="+mn-ea"/>
                <a:cs typeface="Segoe UI Light"/>
              </a:rPr>
              <a:t> (1 of 4)</a:t>
            </a:r>
            <a:endParaRPr kern="1200" dirty="0">
              <a:latin typeface="Segoe UI Light"/>
              <a:ea typeface="+mn-ea"/>
              <a:cs typeface="Segoe UI Light"/>
            </a:endParaRPr>
          </a:p>
        </p:txBody>
      </p:sp>
      <p:sp>
        <p:nvSpPr>
          <p:cNvPr id="13" name="Content Placeholder 12">
            <a:extLst>
              <a:ext uri="{FF2B5EF4-FFF2-40B4-BE49-F238E27FC236}">
                <a16:creationId xmlns:a16="http://schemas.microsoft.com/office/drawing/2014/main" id="{20F098AF-B1EF-FEB7-2264-9F87E2E96EB0}"/>
              </a:ext>
            </a:extLst>
          </p:cNvPr>
          <p:cNvSpPr>
            <a:spLocks noGrp="1"/>
          </p:cNvSpPr>
          <p:nvPr>
            <p:ph sz="quarter" idx="10"/>
          </p:nvPr>
        </p:nvSpPr>
        <p:spPr>
          <a:xfrm>
            <a:off x="430385" y="1324735"/>
            <a:ext cx="4600611" cy="323468"/>
          </a:xfrm>
        </p:spPr>
        <p:txBody>
          <a:bodyPr/>
          <a:lstStyle/>
          <a:p>
            <a:pPr marL="25400" marR="0" lvl="0" indent="0" defTabSz="914400" eaLnBrk="1" fontAlgn="auto" latinLnBrk="0" hangingPunct="1">
              <a:lnSpc>
                <a:spcPct val="100000"/>
              </a:lnSpc>
              <a:spcBef>
                <a:spcPts val="100"/>
              </a:spcBef>
              <a:spcAft>
                <a:spcPts val="0"/>
              </a:spcAft>
              <a:buClrTx/>
              <a:buSzTx/>
              <a:buFontTx/>
              <a:buNone/>
              <a:tabLst/>
              <a:defRPr/>
            </a:pPr>
            <a:r>
              <a:rPr kumimoji="0" lang="en-US" sz="1800" b="0" i="0" u="none" strike="noStrike" kern="1200" cap="none" spc="0" normalizeH="0" baseline="0" noProof="0" dirty="0">
                <a:ln>
                  <a:noFill/>
                </a:ln>
                <a:solidFill>
                  <a:srgbClr val="505050"/>
                </a:solidFill>
                <a:effectLst/>
                <a:uLnTx/>
                <a:uFillTx/>
                <a:latin typeface="Segoe UI Light"/>
                <a:ea typeface="+mn-ea"/>
                <a:cs typeface="Segoe UI Light"/>
              </a:rPr>
              <a:t>The versatility to create. The power to perform</a:t>
            </a:r>
            <a:r>
              <a:rPr kumimoji="0" lang="en-US" sz="1800" b="0" i="0" u="none" strike="noStrike" kern="0" cap="none" spc="-10" normalizeH="0" baseline="0" noProof="0" dirty="0">
                <a:ln>
                  <a:noFill/>
                </a:ln>
                <a:solidFill>
                  <a:srgbClr val="505050"/>
                </a:solidFill>
                <a:effectLst/>
                <a:uLnTx/>
                <a:uFillTx/>
                <a:latin typeface="SegoeUI-Light"/>
                <a:cs typeface="SegoeUI-Light"/>
              </a:rPr>
              <a:t>.</a:t>
            </a:r>
            <a:endParaRPr kumimoji="0" lang="en-US" sz="1100" b="0" i="0" u="none" strike="noStrike" kern="1200" cap="none" spc="0" normalizeH="0" baseline="0" noProof="0" dirty="0">
              <a:ln>
                <a:noFill/>
              </a:ln>
              <a:solidFill>
                <a:srgbClr val="505050"/>
              </a:solidFill>
              <a:effectLst/>
              <a:uLnTx/>
              <a:uFillTx/>
              <a:latin typeface="Segoe UI" panose="020B0502040204020203" pitchFamily="34" charset="0"/>
              <a:ea typeface="+mn-ea"/>
              <a:cs typeface="Segoe UI" panose="020B0502040204020203" pitchFamily="34" charset="0"/>
            </a:endParaRPr>
          </a:p>
        </p:txBody>
      </p:sp>
      <p:sp>
        <p:nvSpPr>
          <p:cNvPr id="14" name="Content Placeholder 13">
            <a:extLst>
              <a:ext uri="{FF2B5EF4-FFF2-40B4-BE49-F238E27FC236}">
                <a16:creationId xmlns:a16="http://schemas.microsoft.com/office/drawing/2014/main" id="{6767395E-41FE-CC4B-2427-0037CEA82911}"/>
              </a:ext>
            </a:extLst>
          </p:cNvPr>
          <p:cNvSpPr>
            <a:spLocks noGrp="1"/>
          </p:cNvSpPr>
          <p:nvPr>
            <p:ph sz="quarter" idx="11"/>
          </p:nvPr>
        </p:nvSpPr>
        <p:spPr>
          <a:xfrm>
            <a:off x="450850" y="1804325"/>
            <a:ext cx="6608350" cy="1025922"/>
          </a:xfrm>
        </p:spPr>
        <p:txBody>
          <a:bodyPr/>
          <a:lstStyle/>
          <a:p>
            <a:pPr marL="0" marR="0" lvl="0" indent="0" defTabSz="311719"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505050"/>
                </a:solidFill>
                <a:effectLst/>
                <a:uLnTx/>
                <a:uFillTx/>
                <a:latin typeface="Segoe UI"/>
              </a:rPr>
              <a:t>Reimagine how your team gets work done with the most powerful Surface ever. </a:t>
            </a:r>
            <a:r>
              <a:rPr kumimoji="0" lang="en-US" sz="1100" b="0" i="0" u="none" strike="noStrike" kern="0" cap="none" spc="0" normalizeH="0" baseline="0" noProof="0" dirty="0">
                <a:ln>
                  <a:noFill/>
                </a:ln>
                <a:solidFill>
                  <a:srgbClr val="505050"/>
                </a:solidFill>
                <a:effectLst/>
                <a:uLnTx/>
                <a:uFillTx/>
                <a:latin typeface="Segoe UI Semibold"/>
              </a:rPr>
              <a:t>Surface Laptop Studio 2 </a:t>
            </a:r>
            <a:r>
              <a:rPr kumimoji="0" lang="en-US" sz="1100" b="0" i="0" u="none" strike="noStrike" kern="0" cap="none" spc="0" normalizeH="0" baseline="0" noProof="0" dirty="0">
                <a:ln>
                  <a:noFill/>
                </a:ln>
                <a:solidFill>
                  <a:srgbClr val="505050"/>
                </a:solidFill>
                <a:effectLst/>
                <a:uLnTx/>
                <a:uFillTx/>
                <a:latin typeface="Segoe UI"/>
              </a:rPr>
              <a:t>delivers enterprise-level performance in a revolutionary design that seamlessly transitions between modes.</a:t>
            </a:r>
          </a:p>
          <a:p>
            <a:pPr marL="0" marR="0" lvl="0" indent="0" defTabSz="311719" eaLnBrk="1" fontAlgn="auto" latinLnBrk="0" hangingPunct="1">
              <a:lnSpc>
                <a:spcPct val="100000"/>
              </a:lnSpc>
              <a:spcBef>
                <a:spcPts val="1300"/>
              </a:spcBef>
              <a:spcAft>
                <a:spcPts val="0"/>
              </a:spcAft>
              <a:buClrTx/>
              <a:buSzTx/>
              <a:buFontTx/>
              <a:buNone/>
              <a:tabLst/>
              <a:defRPr/>
            </a:pPr>
            <a:r>
              <a:rPr kumimoji="0" lang="en-US" sz="1100" b="0" i="0" u="none" strike="noStrike" kern="0" cap="none" spc="0" normalizeH="0" baseline="0" noProof="0" dirty="0">
                <a:ln>
                  <a:noFill/>
                </a:ln>
                <a:solidFill>
                  <a:srgbClr val="505050"/>
                </a:solidFill>
                <a:effectLst/>
                <a:uLnTx/>
                <a:uFillTx/>
                <a:latin typeface="Segoe UI"/>
              </a:rPr>
              <a:t>Go from a touchscreen laptop to the perfect angle for collaboration to a portable canvas, all at the fast pace of the modern workplace. With Microsoft security and innovative Windows 11 features enabled out of the box, Surface Laptop Studio 2 is the ultimate powerhouse laptop.</a:t>
            </a:r>
          </a:p>
        </p:txBody>
      </p:sp>
      <p:sp>
        <p:nvSpPr>
          <p:cNvPr id="15" name="Content Placeholder 14">
            <a:extLst>
              <a:ext uri="{FF2B5EF4-FFF2-40B4-BE49-F238E27FC236}">
                <a16:creationId xmlns:a16="http://schemas.microsoft.com/office/drawing/2014/main" id="{05632E80-0F69-22B8-4870-66837A8B713D}"/>
              </a:ext>
            </a:extLst>
          </p:cNvPr>
          <p:cNvSpPr>
            <a:spLocks noGrp="1"/>
          </p:cNvSpPr>
          <p:nvPr>
            <p:ph sz="quarter" idx="12"/>
          </p:nvPr>
        </p:nvSpPr>
        <p:spPr>
          <a:xfrm>
            <a:off x="453670" y="3073909"/>
            <a:ext cx="2444945" cy="156826"/>
          </a:xfrm>
        </p:spPr>
        <p:txBody>
          <a:bodyPr/>
          <a:lstStyle/>
          <a:p>
            <a:pPr marL="0" marR="0" lvl="0" indent="0" defTabSz="932742" eaLnBrk="1" fontAlgn="auto" latinLnBrk="0" hangingPunct="1">
              <a:lnSpc>
                <a:spcPct val="110000"/>
              </a:lnSpc>
              <a:spcBef>
                <a:spcPts val="0"/>
              </a:spcBef>
              <a:spcAft>
                <a:spcPts val="0"/>
              </a:spcAft>
              <a:buClrTx/>
              <a:buSzTx/>
              <a:buFontTx/>
              <a:buNone/>
              <a:tabLst/>
              <a:defRPr/>
            </a:pPr>
            <a:r>
              <a:rPr kumimoji="0" lang="en-US" sz="1000" b="0" i="0" u="none" strike="noStrike" kern="0" cap="none" spc="200" normalizeH="0" baseline="0" noProof="0" dirty="0">
                <a:ln>
                  <a:noFill/>
                </a:ln>
                <a:solidFill>
                  <a:srgbClr val="505050"/>
                </a:solidFill>
                <a:effectLst/>
                <a:uLnTx/>
                <a:uFillTx/>
                <a:latin typeface="Segoe UI Semibold"/>
                <a:cs typeface="Segoe UI Semibold" panose="020B0502040204020203" pitchFamily="34" charset="0"/>
              </a:rPr>
              <a:t>DESIGNED FOR PERFORMANCE</a:t>
            </a:r>
          </a:p>
        </p:txBody>
      </p:sp>
      <p:sp>
        <p:nvSpPr>
          <p:cNvPr id="18" name="Content Placeholder 17">
            <a:extLst>
              <a:ext uri="{FF2B5EF4-FFF2-40B4-BE49-F238E27FC236}">
                <a16:creationId xmlns:a16="http://schemas.microsoft.com/office/drawing/2014/main" id="{8804C6E5-0F92-EA90-66A8-5C22CC18F268}"/>
              </a:ext>
            </a:extLst>
          </p:cNvPr>
          <p:cNvSpPr>
            <a:spLocks noGrp="1"/>
          </p:cNvSpPr>
          <p:nvPr>
            <p:ph sz="quarter" idx="13"/>
          </p:nvPr>
        </p:nvSpPr>
        <p:spPr>
          <a:xfrm>
            <a:off x="451025" y="3323786"/>
            <a:ext cx="2889703" cy="527925"/>
          </a:xfrm>
        </p:spPr>
        <p:txBody>
          <a:bodyPr/>
          <a:lstStyle/>
          <a:p>
            <a:pPr marL="0" marR="3048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505050"/>
                </a:solidFill>
                <a:effectLst/>
                <a:uLnTx/>
                <a:uFillTx/>
                <a:latin typeface="Segoe UI"/>
                <a:cs typeface="Segoe UI"/>
              </a:rPr>
              <a:t>The</a:t>
            </a:r>
            <a:r>
              <a:rPr kumimoji="0" lang="en-US" sz="1000" b="0" i="0" u="none" strike="noStrike" kern="0" cap="none" spc="-15" normalizeH="0" baseline="0" noProof="0" dirty="0">
                <a:ln>
                  <a:noFill/>
                </a:ln>
                <a:solidFill>
                  <a:srgbClr val="505050"/>
                </a:solidFill>
                <a:effectLst/>
                <a:uLnTx/>
                <a:uFillTx/>
                <a:latin typeface="Segoe UI"/>
                <a:cs typeface="Segoe UI"/>
              </a:rPr>
              <a:t> </a:t>
            </a:r>
            <a:r>
              <a:rPr kumimoji="0" lang="en-US" sz="1000" b="0" i="0" u="none" strike="noStrike" kern="0" cap="none" spc="0" normalizeH="0" baseline="0" noProof="0" dirty="0">
                <a:ln>
                  <a:noFill/>
                </a:ln>
                <a:solidFill>
                  <a:srgbClr val="505050"/>
                </a:solidFill>
                <a:effectLst/>
                <a:uLnTx/>
                <a:uFillTx/>
                <a:latin typeface="Segoe UI"/>
                <a:cs typeface="Segoe UI"/>
              </a:rPr>
              <a:t>most powerful</a:t>
            </a:r>
            <a:r>
              <a:rPr kumimoji="0" lang="en-US" sz="1000" b="0" i="0" u="none" strike="noStrike" kern="0" cap="none" spc="-5" normalizeH="0" baseline="0" noProof="0" dirty="0">
                <a:ln>
                  <a:noFill/>
                </a:ln>
                <a:solidFill>
                  <a:srgbClr val="505050"/>
                </a:solidFill>
                <a:effectLst/>
                <a:uLnTx/>
                <a:uFillTx/>
                <a:latin typeface="Segoe UI"/>
                <a:cs typeface="Segoe UI"/>
              </a:rPr>
              <a:t> </a:t>
            </a:r>
            <a:r>
              <a:rPr kumimoji="0" lang="en-US" sz="1000" b="0" i="0" u="none" strike="noStrike" kern="0" cap="none" spc="0" normalizeH="0" baseline="0" noProof="0" dirty="0">
                <a:ln>
                  <a:noFill/>
                </a:ln>
                <a:solidFill>
                  <a:srgbClr val="505050"/>
                </a:solidFill>
                <a:effectLst/>
                <a:uLnTx/>
                <a:uFillTx/>
                <a:latin typeface="Segoe UI"/>
                <a:cs typeface="Segoe UI"/>
              </a:rPr>
              <a:t>Surface delivers</a:t>
            </a:r>
            <a:r>
              <a:rPr kumimoji="0" lang="en-US" sz="1000" b="0" i="0" u="none" strike="noStrike" kern="0" cap="none" spc="-5" normalizeH="0" baseline="0" noProof="0" dirty="0">
                <a:ln>
                  <a:noFill/>
                </a:ln>
                <a:solidFill>
                  <a:srgbClr val="505050"/>
                </a:solidFill>
                <a:effectLst/>
                <a:uLnTx/>
                <a:uFillTx/>
                <a:latin typeface="Segoe UI"/>
                <a:cs typeface="Segoe UI"/>
              </a:rPr>
              <a:t> </a:t>
            </a:r>
            <a:r>
              <a:rPr kumimoji="0" lang="en-US" sz="1000" b="0" i="0" u="none" strike="noStrike" kern="0" cap="none" spc="0" normalizeH="0" baseline="0" noProof="0" dirty="0">
                <a:ln>
                  <a:noFill/>
                </a:ln>
                <a:solidFill>
                  <a:srgbClr val="505050"/>
                </a:solidFill>
                <a:effectLst/>
                <a:uLnTx/>
                <a:uFillTx/>
                <a:latin typeface="Segoe UI"/>
                <a:cs typeface="Segoe UI"/>
              </a:rPr>
              <a:t>over </a:t>
            </a:r>
            <a:r>
              <a:rPr kumimoji="0" lang="en-US" sz="1000" b="0" i="0" u="none" strike="noStrike" kern="0" cap="none" spc="0" normalizeH="0" baseline="0" noProof="0" dirty="0" err="1">
                <a:ln>
                  <a:noFill/>
                </a:ln>
                <a:solidFill>
                  <a:srgbClr val="505050"/>
                </a:solidFill>
                <a:effectLst/>
                <a:uLnTx/>
                <a:uFillTx/>
                <a:latin typeface="Segoe UI"/>
                <a:cs typeface="Segoe UI"/>
              </a:rPr>
              <a:t>2x</a:t>
            </a:r>
            <a:r>
              <a:rPr kumimoji="0" lang="en-US" sz="1000" b="0" i="0" u="none" strike="noStrike" kern="0" cap="none" spc="0" normalizeH="0" baseline="0" noProof="0" dirty="0">
                <a:ln>
                  <a:noFill/>
                </a:ln>
                <a:solidFill>
                  <a:srgbClr val="505050"/>
                </a:solidFill>
                <a:effectLst/>
                <a:uLnTx/>
                <a:uFillTx/>
                <a:latin typeface="Segoe UI"/>
                <a:cs typeface="Segoe UI"/>
              </a:rPr>
              <a:t> more </a:t>
            </a:r>
            <a:r>
              <a:rPr kumimoji="0" lang="en-US" sz="1000" b="0" i="0" u="none" strike="noStrike" kern="0" cap="none" spc="-10" normalizeH="0" baseline="0" noProof="0" dirty="0">
                <a:ln>
                  <a:noFill/>
                </a:ln>
                <a:solidFill>
                  <a:srgbClr val="505050"/>
                </a:solidFill>
                <a:effectLst/>
                <a:uLnTx/>
                <a:uFillTx/>
                <a:latin typeface="Segoe UI"/>
                <a:cs typeface="Segoe UI"/>
              </a:rPr>
              <a:t>computing </a:t>
            </a:r>
            <a:r>
              <a:rPr kumimoji="0" lang="en-US" sz="1000" b="0" i="0" u="none" strike="noStrike" kern="0" cap="none" spc="0" normalizeH="0" baseline="0" noProof="0" dirty="0">
                <a:ln>
                  <a:noFill/>
                </a:ln>
                <a:solidFill>
                  <a:srgbClr val="505050"/>
                </a:solidFill>
                <a:effectLst/>
                <a:uLnTx/>
                <a:uFillTx/>
                <a:latin typeface="Segoe UI"/>
                <a:cs typeface="Segoe UI"/>
              </a:rPr>
              <a:t>power</a:t>
            </a:r>
            <a:r>
              <a:rPr kumimoji="0" lang="en-US" sz="1000" b="0" i="0" u="none" strike="noStrike" kern="0" cap="none" spc="-15" normalizeH="0" baseline="0" noProof="0" dirty="0">
                <a:ln>
                  <a:noFill/>
                </a:ln>
                <a:solidFill>
                  <a:srgbClr val="505050"/>
                </a:solidFill>
                <a:effectLst/>
                <a:uLnTx/>
                <a:uFillTx/>
                <a:latin typeface="Segoe UI"/>
                <a:cs typeface="Segoe UI"/>
              </a:rPr>
              <a:t> </a:t>
            </a:r>
            <a:r>
              <a:rPr kumimoji="0" lang="en-US" sz="1000" b="0" i="0" u="none" strike="noStrike" kern="0" cap="none" spc="0" normalizeH="0" baseline="0" noProof="0" dirty="0">
                <a:ln>
                  <a:noFill/>
                </a:ln>
                <a:solidFill>
                  <a:srgbClr val="505050"/>
                </a:solidFill>
                <a:effectLst/>
                <a:uLnTx/>
                <a:uFillTx/>
                <a:latin typeface="Segoe UI"/>
                <a:cs typeface="Segoe UI"/>
              </a:rPr>
              <a:t>and</a:t>
            </a:r>
            <a:r>
              <a:rPr kumimoji="0" lang="en-US" sz="1000" b="0" i="0" u="none" strike="noStrike" kern="0" cap="none" spc="-5" normalizeH="0" baseline="0" noProof="0" dirty="0">
                <a:ln>
                  <a:noFill/>
                </a:ln>
                <a:solidFill>
                  <a:srgbClr val="505050"/>
                </a:solidFill>
                <a:effectLst/>
                <a:uLnTx/>
                <a:uFillTx/>
                <a:latin typeface="Segoe UI"/>
                <a:cs typeface="Segoe UI"/>
              </a:rPr>
              <a:t> </a:t>
            </a:r>
            <a:r>
              <a:rPr kumimoji="0" lang="en-US" sz="1000" b="0" i="0" u="none" strike="noStrike" kern="0" cap="none" spc="0" normalizeH="0" baseline="0" noProof="0" dirty="0">
                <a:ln>
                  <a:noFill/>
                </a:ln>
                <a:solidFill>
                  <a:srgbClr val="505050"/>
                </a:solidFill>
                <a:effectLst/>
                <a:uLnTx/>
                <a:uFillTx/>
                <a:latin typeface="Segoe UI"/>
                <a:cs typeface="Segoe UI"/>
              </a:rPr>
              <a:t>up</a:t>
            </a:r>
            <a:r>
              <a:rPr kumimoji="0" lang="en-US" sz="1000" b="0" i="0" u="none" strike="noStrike" kern="0" cap="none" spc="-5" normalizeH="0" baseline="0" noProof="0" dirty="0">
                <a:ln>
                  <a:noFill/>
                </a:ln>
                <a:solidFill>
                  <a:srgbClr val="505050"/>
                </a:solidFill>
                <a:effectLst/>
                <a:uLnTx/>
                <a:uFillTx/>
                <a:latin typeface="Segoe UI"/>
                <a:cs typeface="Segoe UI"/>
              </a:rPr>
              <a:t> </a:t>
            </a:r>
            <a:r>
              <a:rPr kumimoji="0" lang="en-US" sz="1000" b="0" i="0" u="none" strike="noStrike" kern="0" cap="none" spc="0" normalizeH="0" baseline="0" noProof="0" dirty="0">
                <a:ln>
                  <a:noFill/>
                </a:ln>
                <a:solidFill>
                  <a:srgbClr val="505050"/>
                </a:solidFill>
                <a:effectLst/>
                <a:uLnTx/>
                <a:uFillTx/>
                <a:latin typeface="Segoe UI"/>
                <a:cs typeface="Segoe UI"/>
              </a:rPr>
              <a:t>to</a:t>
            </a:r>
            <a:r>
              <a:rPr kumimoji="0" lang="en-US" sz="1000" b="0" i="0" u="none" strike="noStrike" kern="0" cap="none" spc="-10" normalizeH="0" baseline="0" noProof="0" dirty="0">
                <a:ln>
                  <a:noFill/>
                </a:ln>
                <a:solidFill>
                  <a:srgbClr val="505050"/>
                </a:solidFill>
                <a:effectLst/>
                <a:uLnTx/>
                <a:uFillTx/>
                <a:latin typeface="Segoe UI"/>
                <a:cs typeface="Segoe UI"/>
              </a:rPr>
              <a:t> </a:t>
            </a:r>
            <a:r>
              <a:rPr kumimoji="0" lang="en-US" sz="1000" b="0" i="0" u="none" strike="noStrike" kern="0" cap="none" spc="0" normalizeH="0" baseline="0" noProof="0" dirty="0">
                <a:ln>
                  <a:noFill/>
                </a:ln>
                <a:solidFill>
                  <a:srgbClr val="505050"/>
                </a:solidFill>
                <a:effectLst/>
                <a:uLnTx/>
                <a:uFillTx/>
                <a:latin typeface="Segoe UI"/>
                <a:cs typeface="Segoe UI"/>
              </a:rPr>
              <a:t>twice</a:t>
            </a:r>
            <a:r>
              <a:rPr kumimoji="0" lang="en-US" sz="1000" b="0" i="0" u="none" strike="noStrike" kern="0" cap="none" spc="-5" normalizeH="0" baseline="0" noProof="0" dirty="0">
                <a:ln>
                  <a:noFill/>
                </a:ln>
                <a:solidFill>
                  <a:srgbClr val="505050"/>
                </a:solidFill>
                <a:effectLst/>
                <a:uLnTx/>
                <a:uFillTx/>
                <a:latin typeface="Segoe UI"/>
                <a:cs typeface="Segoe UI"/>
              </a:rPr>
              <a:t> </a:t>
            </a:r>
            <a:r>
              <a:rPr kumimoji="0" lang="en-US" sz="1000" b="0" i="0" u="none" strike="noStrike" kern="0" cap="none" spc="0" normalizeH="0" baseline="0" noProof="0" dirty="0">
                <a:ln>
                  <a:noFill/>
                </a:ln>
                <a:solidFill>
                  <a:srgbClr val="505050"/>
                </a:solidFill>
                <a:effectLst/>
                <a:uLnTx/>
                <a:uFillTx/>
                <a:latin typeface="Segoe UI"/>
                <a:cs typeface="Segoe UI"/>
              </a:rPr>
              <a:t>the</a:t>
            </a:r>
            <a:r>
              <a:rPr kumimoji="0" lang="en-US" sz="1000" b="0" i="0" u="none" strike="noStrike" kern="0" cap="none" spc="-5" normalizeH="0" baseline="0" noProof="0" dirty="0">
                <a:ln>
                  <a:noFill/>
                </a:ln>
                <a:solidFill>
                  <a:srgbClr val="505050"/>
                </a:solidFill>
                <a:effectLst/>
                <a:uLnTx/>
                <a:uFillTx/>
                <a:latin typeface="Segoe UI"/>
                <a:cs typeface="Segoe UI"/>
              </a:rPr>
              <a:t> </a:t>
            </a:r>
            <a:r>
              <a:rPr kumimoji="0" lang="en-US" sz="1000" b="0" i="0" u="none" strike="noStrike" kern="0" cap="none" spc="0" normalizeH="0" baseline="0" noProof="0" dirty="0">
                <a:ln>
                  <a:noFill/>
                </a:ln>
                <a:solidFill>
                  <a:srgbClr val="505050"/>
                </a:solidFill>
                <a:effectLst/>
                <a:uLnTx/>
                <a:uFillTx/>
                <a:latin typeface="Segoe UI"/>
                <a:cs typeface="Segoe UI"/>
              </a:rPr>
              <a:t>graphics</a:t>
            </a:r>
            <a:r>
              <a:rPr kumimoji="0" lang="en-US" sz="1000" b="0" i="0" u="none" strike="noStrike" kern="0" cap="none" spc="-5" normalizeH="0" baseline="0" noProof="0" dirty="0">
                <a:ln>
                  <a:noFill/>
                </a:ln>
                <a:solidFill>
                  <a:srgbClr val="505050"/>
                </a:solidFill>
                <a:effectLst/>
                <a:uLnTx/>
                <a:uFillTx/>
                <a:latin typeface="Segoe UI"/>
                <a:cs typeface="Segoe UI"/>
              </a:rPr>
              <a:t> </a:t>
            </a:r>
            <a:r>
              <a:rPr kumimoji="0" lang="en-US" sz="1000" b="0" i="0" u="none" strike="noStrike" kern="0" cap="none" spc="0" normalizeH="0" baseline="0" noProof="0" dirty="0">
                <a:ln>
                  <a:noFill/>
                </a:ln>
                <a:solidFill>
                  <a:srgbClr val="505050"/>
                </a:solidFill>
                <a:effectLst/>
                <a:uLnTx/>
                <a:uFillTx/>
                <a:latin typeface="Segoe UI"/>
                <a:cs typeface="Segoe UI"/>
              </a:rPr>
              <a:t>performance</a:t>
            </a:r>
            <a:r>
              <a:rPr kumimoji="0" lang="en-US" sz="1000" b="0" i="0" u="none" strike="noStrike" kern="0" cap="none" spc="-5" normalizeH="0" baseline="0" noProof="0" dirty="0">
                <a:ln>
                  <a:noFill/>
                </a:ln>
                <a:solidFill>
                  <a:srgbClr val="505050"/>
                </a:solidFill>
                <a:effectLst/>
                <a:uLnTx/>
                <a:uFillTx/>
                <a:latin typeface="Segoe UI"/>
                <a:cs typeface="Segoe UI"/>
              </a:rPr>
              <a:t> </a:t>
            </a:r>
            <a:r>
              <a:rPr kumimoji="0" lang="en-US" sz="1000" b="0" i="0" u="none" strike="noStrike" kern="0" cap="none" spc="0" normalizeH="0" baseline="0" noProof="0" dirty="0">
                <a:ln>
                  <a:noFill/>
                </a:ln>
                <a:solidFill>
                  <a:srgbClr val="505050"/>
                </a:solidFill>
                <a:effectLst/>
                <a:uLnTx/>
                <a:uFillTx/>
                <a:latin typeface="Segoe UI"/>
                <a:cs typeface="Segoe UI"/>
              </a:rPr>
              <a:t>for</a:t>
            </a:r>
            <a:r>
              <a:rPr kumimoji="0" lang="en-US" sz="1000" b="0" i="0" u="none" strike="noStrike" kern="0" cap="none" spc="-5" normalizeH="0" baseline="0" noProof="0" dirty="0">
                <a:ln>
                  <a:noFill/>
                </a:ln>
                <a:solidFill>
                  <a:srgbClr val="505050"/>
                </a:solidFill>
                <a:effectLst/>
                <a:uLnTx/>
                <a:uFillTx/>
                <a:latin typeface="Segoe UI"/>
                <a:cs typeface="Segoe UI"/>
              </a:rPr>
              <a:t> </a:t>
            </a:r>
            <a:r>
              <a:rPr kumimoji="0" lang="en-US" sz="1000" b="0" i="0" u="none" strike="noStrike" kern="0" cap="none" spc="-10" normalizeH="0" baseline="0" noProof="0" dirty="0">
                <a:ln>
                  <a:noFill/>
                </a:ln>
                <a:solidFill>
                  <a:srgbClr val="505050"/>
                </a:solidFill>
                <a:effectLst/>
                <a:uLnTx/>
                <a:uFillTx/>
                <a:latin typeface="Segoe UI"/>
                <a:cs typeface="Segoe UI"/>
              </a:rPr>
              <a:t>demanding </a:t>
            </a:r>
            <a:r>
              <a:rPr kumimoji="0" lang="en-US" sz="1000" b="0" i="0" u="none" strike="noStrike" kern="0" cap="none" spc="0" normalizeH="0" baseline="0" noProof="0" dirty="0">
                <a:ln>
                  <a:noFill/>
                </a:ln>
                <a:solidFill>
                  <a:srgbClr val="505050"/>
                </a:solidFill>
                <a:effectLst/>
                <a:uLnTx/>
                <a:uFillTx/>
                <a:latin typeface="Segoe UI"/>
                <a:cs typeface="Segoe UI"/>
              </a:rPr>
              <a:t>jobs</a:t>
            </a:r>
            <a:r>
              <a:rPr kumimoji="0" lang="en-US" sz="1000" b="0" i="0" u="none" strike="noStrike" kern="0" cap="none" spc="-15" normalizeH="0" baseline="0" noProof="0" dirty="0">
                <a:ln>
                  <a:noFill/>
                </a:ln>
                <a:solidFill>
                  <a:srgbClr val="505050"/>
                </a:solidFill>
                <a:effectLst/>
                <a:uLnTx/>
                <a:uFillTx/>
                <a:latin typeface="Segoe UI"/>
                <a:cs typeface="Segoe UI"/>
              </a:rPr>
              <a:t> </a:t>
            </a:r>
            <a:r>
              <a:rPr kumimoji="0" lang="en-US" sz="1000" b="0" i="0" u="none" strike="noStrike" kern="0" cap="none" spc="0" normalizeH="0" baseline="0" noProof="0" dirty="0">
                <a:ln>
                  <a:noFill/>
                </a:ln>
                <a:solidFill>
                  <a:srgbClr val="505050"/>
                </a:solidFill>
                <a:effectLst/>
                <a:uLnTx/>
                <a:uFillTx/>
                <a:latin typeface="Segoe UI"/>
                <a:cs typeface="Segoe UI"/>
              </a:rPr>
              <a:t>or</a:t>
            </a:r>
            <a:r>
              <a:rPr kumimoji="0" lang="en-US" sz="1000" b="0" i="0" u="none" strike="noStrike" kern="0" cap="none" spc="-5" normalizeH="0" baseline="0" noProof="0" dirty="0">
                <a:ln>
                  <a:noFill/>
                </a:ln>
                <a:solidFill>
                  <a:srgbClr val="505050"/>
                </a:solidFill>
                <a:effectLst/>
                <a:uLnTx/>
                <a:uFillTx/>
                <a:latin typeface="Segoe UI"/>
                <a:cs typeface="Segoe UI"/>
              </a:rPr>
              <a:t> </a:t>
            </a:r>
            <a:r>
              <a:rPr kumimoji="0" lang="en-US" sz="1000" b="0" i="0" u="none" strike="noStrike" kern="0" cap="none" spc="-10" normalizeH="0" baseline="0" noProof="0" dirty="0" err="1">
                <a:ln>
                  <a:noFill/>
                </a:ln>
                <a:solidFill>
                  <a:srgbClr val="505050"/>
                </a:solidFill>
                <a:effectLst/>
                <a:uLnTx/>
                <a:uFillTx/>
                <a:latin typeface="Segoe UI"/>
                <a:cs typeface="Segoe UI"/>
              </a:rPr>
              <a:t>multitasking.</a:t>
            </a:r>
            <a:r>
              <a:rPr kumimoji="0" lang="en-US" sz="1000" b="0" i="0" u="none" strike="noStrike" kern="0" cap="none" spc="-15" normalizeH="0" baseline="30864" noProof="0" dirty="0" err="1">
                <a:ln>
                  <a:noFill/>
                </a:ln>
                <a:solidFill>
                  <a:srgbClr val="505050"/>
                </a:solidFill>
                <a:effectLst/>
                <a:uLnTx/>
                <a:uFillTx/>
                <a:latin typeface="Segoe UI"/>
                <a:cs typeface="Segoe UI"/>
              </a:rPr>
              <a:t>1</a:t>
            </a:r>
            <a:endParaRPr kumimoji="0" lang="en-US" sz="1000" b="0" i="0" u="none" strike="noStrike" kern="0" cap="none" spc="0" normalizeH="0" baseline="30864" noProof="0" dirty="0">
              <a:ln>
                <a:noFill/>
              </a:ln>
              <a:solidFill>
                <a:srgbClr val="505050"/>
              </a:solidFill>
              <a:effectLst/>
              <a:uLnTx/>
              <a:uFillTx/>
              <a:latin typeface="Segoe UI"/>
              <a:cs typeface="Segoe UI"/>
            </a:endParaRPr>
          </a:p>
        </p:txBody>
      </p:sp>
      <p:sp>
        <p:nvSpPr>
          <p:cNvPr id="20" name="Content Placeholder 19">
            <a:extLst>
              <a:ext uri="{FF2B5EF4-FFF2-40B4-BE49-F238E27FC236}">
                <a16:creationId xmlns:a16="http://schemas.microsoft.com/office/drawing/2014/main" id="{6C434D80-167F-3DD5-8FDB-07F8AB1D0F97}"/>
              </a:ext>
            </a:extLst>
          </p:cNvPr>
          <p:cNvSpPr>
            <a:spLocks noGrp="1"/>
          </p:cNvSpPr>
          <p:nvPr>
            <p:ph sz="quarter" idx="14"/>
          </p:nvPr>
        </p:nvSpPr>
        <p:spPr>
          <a:xfrm>
            <a:off x="452082" y="4086302"/>
            <a:ext cx="2254030" cy="325282"/>
          </a:xfrm>
        </p:spPr>
        <p:txBody>
          <a:bodyPr/>
          <a:lstStyle/>
          <a:p>
            <a:pPr marL="0" marR="0" lvl="0" indent="0" defTabSz="932742" eaLnBrk="1" fontAlgn="auto" latinLnBrk="0" hangingPunct="1">
              <a:lnSpc>
                <a:spcPct val="110000"/>
              </a:lnSpc>
              <a:spcBef>
                <a:spcPts val="0"/>
              </a:spcBef>
              <a:spcAft>
                <a:spcPts val="0"/>
              </a:spcAft>
              <a:buClrTx/>
              <a:buSzTx/>
              <a:buFontTx/>
              <a:buNone/>
              <a:tabLst/>
              <a:defRPr/>
            </a:pPr>
            <a:r>
              <a:rPr kumimoji="0" lang="en-US" sz="1000" b="0" i="0" u="none" strike="noStrike" kern="0" cap="none" spc="200" normalizeH="0" baseline="0" noProof="0" dirty="0">
                <a:ln>
                  <a:noFill/>
                </a:ln>
                <a:solidFill>
                  <a:srgbClr val="505050"/>
                </a:solidFill>
                <a:effectLst/>
                <a:uLnTx/>
                <a:uFillTx/>
                <a:latin typeface="Segoe UI Semibold"/>
                <a:cs typeface="Segoe UI Semibold" panose="020B0502040204020203" pitchFamily="34" charset="0"/>
              </a:rPr>
              <a:t>EMPOWER CREATIVITY AND COLLABORATION</a:t>
            </a:r>
          </a:p>
        </p:txBody>
      </p:sp>
      <p:sp>
        <p:nvSpPr>
          <p:cNvPr id="21" name="Content Placeholder 20">
            <a:extLst>
              <a:ext uri="{FF2B5EF4-FFF2-40B4-BE49-F238E27FC236}">
                <a16:creationId xmlns:a16="http://schemas.microsoft.com/office/drawing/2014/main" id="{8C0ED132-3D13-0305-0463-F8D6364DD79C}"/>
              </a:ext>
            </a:extLst>
          </p:cNvPr>
          <p:cNvSpPr>
            <a:spLocks noGrp="1"/>
          </p:cNvSpPr>
          <p:nvPr>
            <p:ph sz="quarter" idx="15"/>
          </p:nvPr>
        </p:nvSpPr>
        <p:spPr>
          <a:xfrm>
            <a:off x="448975" y="4504108"/>
            <a:ext cx="2954655" cy="528049"/>
          </a:xfrm>
        </p:spPr>
        <p:txBody>
          <a:bodyPr/>
          <a:lstStyle/>
          <a:p>
            <a:pPr marL="0" marR="3048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505050"/>
                </a:solidFill>
                <a:effectLst/>
                <a:uLnTx/>
                <a:uFillTx/>
                <a:latin typeface="Segoe UI"/>
                <a:cs typeface="Segoe UI"/>
              </a:rPr>
              <a:t>Elevate productivity through with Microsoft 365</a:t>
            </a:r>
            <a:r>
              <a:rPr kumimoji="0" lang="en-US" sz="1000" b="0" i="0" u="none" strike="noStrike" kern="0" cap="none" spc="0" normalizeH="0" baseline="30000" noProof="0" dirty="0">
                <a:ln>
                  <a:noFill/>
                </a:ln>
                <a:solidFill>
                  <a:srgbClr val="505050"/>
                </a:solidFill>
                <a:effectLst/>
                <a:uLnTx/>
                <a:uFillTx/>
                <a:latin typeface="Segoe UI"/>
                <a:cs typeface="Segoe UI"/>
              </a:rPr>
              <a:t>2</a:t>
            </a:r>
            <a:r>
              <a:rPr kumimoji="0" lang="en-US" sz="1000" b="0" i="0" u="none" strike="noStrike" kern="0" cap="none" spc="0" normalizeH="0" baseline="0" noProof="0" dirty="0">
                <a:ln>
                  <a:noFill/>
                </a:ln>
                <a:solidFill>
                  <a:srgbClr val="505050"/>
                </a:solidFill>
                <a:effectLst/>
                <a:uLnTx/>
                <a:uFillTx/>
                <a:latin typeface="Segoe UI"/>
                <a:cs typeface="Segoe UI"/>
              </a:rPr>
              <a:t> through a high-quality touchscreen, Studio Camera, speakers, mics, and all the ports your workers need.</a:t>
            </a:r>
            <a:endParaRPr kumimoji="0" lang="en-US" sz="1000" b="0" i="0" u="none" strike="noStrike" kern="0" cap="none" spc="0" normalizeH="0" baseline="30864" noProof="0" dirty="0">
              <a:ln>
                <a:noFill/>
              </a:ln>
              <a:solidFill>
                <a:srgbClr val="505050"/>
              </a:solidFill>
              <a:effectLst/>
              <a:uLnTx/>
              <a:uFillTx/>
              <a:latin typeface="Segoe UI"/>
              <a:cs typeface="Segoe UI"/>
            </a:endParaRPr>
          </a:p>
        </p:txBody>
      </p:sp>
      <p:sp>
        <p:nvSpPr>
          <p:cNvPr id="22" name="Content Placeholder 21">
            <a:extLst>
              <a:ext uri="{FF2B5EF4-FFF2-40B4-BE49-F238E27FC236}">
                <a16:creationId xmlns:a16="http://schemas.microsoft.com/office/drawing/2014/main" id="{E549752E-A4F1-D31E-FD1D-332858E56CED}"/>
              </a:ext>
            </a:extLst>
          </p:cNvPr>
          <p:cNvSpPr>
            <a:spLocks noGrp="1"/>
          </p:cNvSpPr>
          <p:nvPr>
            <p:ph sz="quarter" idx="16"/>
          </p:nvPr>
        </p:nvSpPr>
        <p:spPr>
          <a:xfrm>
            <a:off x="4008956" y="3073880"/>
            <a:ext cx="2789031" cy="201165"/>
          </a:xfrm>
        </p:spPr>
        <p:txBody>
          <a:bodyPr/>
          <a:lstStyle/>
          <a:p>
            <a:pPr marL="0" marR="0" lvl="0" indent="0" defTabSz="932742" eaLnBrk="1" fontAlgn="auto" latinLnBrk="0" hangingPunct="1">
              <a:lnSpc>
                <a:spcPct val="110000"/>
              </a:lnSpc>
              <a:spcBef>
                <a:spcPts val="0"/>
              </a:spcBef>
              <a:spcAft>
                <a:spcPts val="0"/>
              </a:spcAft>
              <a:buClrTx/>
              <a:buSzTx/>
              <a:buFontTx/>
              <a:buNone/>
              <a:tabLst/>
              <a:defRPr/>
            </a:pPr>
            <a:r>
              <a:rPr kumimoji="0" lang="en-US" sz="1000" b="0" i="0" u="none" strike="noStrike" kern="0" cap="none" spc="200" normalizeH="0" baseline="0" noProof="0" dirty="0">
                <a:ln>
                  <a:noFill/>
                </a:ln>
                <a:solidFill>
                  <a:srgbClr val="505050"/>
                </a:solidFill>
                <a:effectLst/>
                <a:uLnTx/>
                <a:uFillTx/>
                <a:latin typeface="Segoe UI Semibold"/>
                <a:cs typeface="Segoe UI Semibold" panose="020B0502040204020203" pitchFamily="34" charset="0"/>
              </a:rPr>
              <a:t>VERSATILITY FOR ANY CHALLENGE</a:t>
            </a:r>
          </a:p>
        </p:txBody>
      </p:sp>
      <p:sp>
        <p:nvSpPr>
          <p:cNvPr id="23" name="Content Placeholder 22">
            <a:extLst>
              <a:ext uri="{FF2B5EF4-FFF2-40B4-BE49-F238E27FC236}">
                <a16:creationId xmlns:a16="http://schemas.microsoft.com/office/drawing/2014/main" id="{CC4268C3-131D-1599-CD5E-B0ECFFDECE1E}"/>
              </a:ext>
            </a:extLst>
          </p:cNvPr>
          <p:cNvSpPr>
            <a:spLocks noGrp="1"/>
          </p:cNvSpPr>
          <p:nvPr>
            <p:ph sz="quarter" idx="17"/>
          </p:nvPr>
        </p:nvSpPr>
        <p:spPr>
          <a:xfrm>
            <a:off x="4005646" y="3324356"/>
            <a:ext cx="3109818" cy="528874"/>
          </a:xfrm>
        </p:spPr>
        <p:txBody>
          <a:bodyPr/>
          <a:lstStyle/>
          <a:p>
            <a:pPr marL="0" marR="3048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505050"/>
                </a:solidFill>
                <a:effectLst/>
                <a:uLnTx/>
                <a:uFillTx/>
                <a:latin typeface="Segoe UI"/>
                <a:cs typeface="Segoe UI"/>
              </a:rPr>
              <a:t>Give your teams the power to tackle any challenge, whether they’re compiling data, multitasking across </a:t>
            </a:r>
            <a:r>
              <a:rPr kumimoji="0" lang="en-US" sz="1000" b="0" i="0" u="none" strike="noStrike" kern="0" cap="none" spc="0" normalizeH="0" baseline="0" noProof="0" dirty="0" err="1">
                <a:ln>
                  <a:noFill/>
                </a:ln>
                <a:solidFill>
                  <a:srgbClr val="505050"/>
                </a:solidFill>
                <a:effectLst/>
                <a:uLnTx/>
                <a:uFillTx/>
                <a:latin typeface="Segoe UI"/>
                <a:cs typeface="Segoe UI"/>
              </a:rPr>
              <a:t>4K</a:t>
            </a:r>
            <a:r>
              <a:rPr kumimoji="0" lang="en-US" sz="1000" b="0" i="0" u="none" strike="noStrike" kern="0" cap="none" spc="0" normalizeH="0" baseline="0" noProof="0" dirty="0">
                <a:ln>
                  <a:noFill/>
                </a:ln>
                <a:solidFill>
                  <a:srgbClr val="505050"/>
                </a:solidFill>
                <a:effectLst/>
                <a:uLnTx/>
                <a:uFillTx/>
                <a:latin typeface="Segoe UI"/>
                <a:cs typeface="Segoe UI"/>
              </a:rPr>
              <a:t> displays, jumping between calls, or sketching ideas.</a:t>
            </a:r>
          </a:p>
        </p:txBody>
      </p:sp>
      <p:sp>
        <p:nvSpPr>
          <p:cNvPr id="24" name="Content Placeholder 23">
            <a:extLst>
              <a:ext uri="{FF2B5EF4-FFF2-40B4-BE49-F238E27FC236}">
                <a16:creationId xmlns:a16="http://schemas.microsoft.com/office/drawing/2014/main" id="{49DA300E-43B5-384F-9CE7-28E19E4D9436}"/>
              </a:ext>
            </a:extLst>
          </p:cNvPr>
          <p:cNvSpPr>
            <a:spLocks noGrp="1"/>
          </p:cNvSpPr>
          <p:nvPr>
            <p:ph sz="quarter" idx="18"/>
          </p:nvPr>
        </p:nvSpPr>
        <p:spPr>
          <a:xfrm>
            <a:off x="4005712" y="4086059"/>
            <a:ext cx="2395088" cy="325282"/>
          </a:xfrm>
        </p:spPr>
        <p:txBody>
          <a:bodyPr/>
          <a:lstStyle/>
          <a:p>
            <a:pPr marL="0" marR="0" lvl="0" indent="0" defTabSz="932742" eaLnBrk="1" fontAlgn="auto" latinLnBrk="0" hangingPunct="1">
              <a:lnSpc>
                <a:spcPct val="110000"/>
              </a:lnSpc>
              <a:spcBef>
                <a:spcPts val="0"/>
              </a:spcBef>
              <a:spcAft>
                <a:spcPts val="0"/>
              </a:spcAft>
              <a:buClrTx/>
              <a:buSzTx/>
              <a:buFontTx/>
              <a:buNone/>
              <a:tabLst/>
              <a:defRPr/>
            </a:pPr>
            <a:r>
              <a:rPr kumimoji="0" lang="en-US" sz="1000" b="0" i="0" u="none" strike="noStrike" kern="0" cap="none" spc="200" normalizeH="0" baseline="0" noProof="0" dirty="0">
                <a:ln>
                  <a:noFill/>
                </a:ln>
                <a:solidFill>
                  <a:srgbClr val="505050"/>
                </a:solidFill>
                <a:effectLst/>
                <a:uLnTx/>
                <a:uFillTx/>
                <a:latin typeface="Segoe UI Semibold"/>
                <a:cs typeface="Segoe UI Semibold" panose="020B0502040204020203" pitchFamily="34" charset="0"/>
              </a:rPr>
              <a:t>DEPLOY, MANAGE, AND STAY SECURED ANYWHERE</a:t>
            </a:r>
          </a:p>
        </p:txBody>
      </p:sp>
      <p:sp>
        <p:nvSpPr>
          <p:cNvPr id="25" name="Content Placeholder 24">
            <a:extLst>
              <a:ext uri="{FF2B5EF4-FFF2-40B4-BE49-F238E27FC236}">
                <a16:creationId xmlns:a16="http://schemas.microsoft.com/office/drawing/2014/main" id="{B04A09C7-387D-5D9C-11EB-5499337517C9}"/>
              </a:ext>
            </a:extLst>
          </p:cNvPr>
          <p:cNvSpPr>
            <a:spLocks noGrp="1"/>
          </p:cNvSpPr>
          <p:nvPr>
            <p:ph sz="quarter" idx="19"/>
          </p:nvPr>
        </p:nvSpPr>
        <p:spPr>
          <a:xfrm>
            <a:off x="4005382" y="4504838"/>
            <a:ext cx="3214284" cy="474489"/>
          </a:xfrm>
        </p:spPr>
        <p:txBody>
          <a:bodyPr/>
          <a:lstStyle/>
          <a:p>
            <a:pPr marL="0" marR="3048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505050"/>
                </a:solidFill>
                <a:effectLst/>
                <a:uLnTx/>
                <a:uFillTx/>
                <a:latin typeface="Segoe UI"/>
                <a:cs typeface="Segoe UI"/>
              </a:rPr>
              <a:t>Protect your organization’s data with Secured-core PCs and chip-to-cloud </a:t>
            </a:r>
            <a:r>
              <a:rPr kumimoji="0" lang="en-US" sz="1000" b="0" i="0" u="none" strike="noStrike" kern="0" cap="none" spc="0" normalizeH="0" baseline="0" noProof="0" dirty="0" err="1">
                <a:ln>
                  <a:noFill/>
                </a:ln>
                <a:solidFill>
                  <a:srgbClr val="505050"/>
                </a:solidFill>
                <a:effectLst/>
                <a:uLnTx/>
                <a:uFillTx/>
                <a:latin typeface="Segoe UI"/>
                <a:cs typeface="Segoe UI"/>
              </a:rPr>
              <a:t>security</a:t>
            </a:r>
            <a:r>
              <a:rPr kumimoji="0" lang="en-US" sz="1000" b="0" i="0" u="none" strike="noStrike" kern="0" cap="none" spc="0" normalizeH="0" baseline="30000" noProof="0" dirty="0" err="1">
                <a:ln>
                  <a:noFill/>
                </a:ln>
                <a:solidFill>
                  <a:srgbClr val="505050"/>
                </a:solidFill>
                <a:effectLst/>
                <a:uLnTx/>
                <a:uFillTx/>
                <a:latin typeface="Segoe UI"/>
                <a:cs typeface="Segoe UI"/>
              </a:rPr>
              <a:t>3</a:t>
            </a:r>
            <a:r>
              <a:rPr kumimoji="0" lang="en-US" sz="1000" b="0" i="0" u="none" strike="noStrike" kern="0" cap="none" spc="0" normalizeH="0" baseline="0" noProof="0" dirty="0">
                <a:ln>
                  <a:noFill/>
                </a:ln>
                <a:solidFill>
                  <a:srgbClr val="505050"/>
                </a:solidFill>
                <a:effectLst/>
                <a:uLnTx/>
                <a:uFillTx/>
                <a:latin typeface="Segoe UI"/>
                <a:cs typeface="Segoe UI"/>
              </a:rPr>
              <a:t> as IT saves time and money through modern deployment and management.</a:t>
            </a:r>
          </a:p>
        </p:txBody>
      </p:sp>
      <p:sp>
        <p:nvSpPr>
          <p:cNvPr id="26" name="Content Placeholder 25">
            <a:extLst>
              <a:ext uri="{FF2B5EF4-FFF2-40B4-BE49-F238E27FC236}">
                <a16:creationId xmlns:a16="http://schemas.microsoft.com/office/drawing/2014/main" id="{3A91439F-4779-97FF-9F3C-5F1D816FC76B}"/>
              </a:ext>
            </a:extLst>
          </p:cNvPr>
          <p:cNvSpPr>
            <a:spLocks noGrp="1"/>
          </p:cNvSpPr>
          <p:nvPr>
            <p:ph sz="quarter" idx="20"/>
          </p:nvPr>
        </p:nvSpPr>
        <p:spPr>
          <a:xfrm>
            <a:off x="1190276" y="5235012"/>
            <a:ext cx="1409503" cy="499681"/>
          </a:xfrm>
        </p:spPr>
        <p:txBody>
          <a:bodyPr/>
          <a:lstStyle/>
          <a:p>
            <a:pPr marL="0" marR="3048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505050"/>
                </a:solidFill>
                <a:effectLst/>
                <a:uLnTx/>
                <a:uFillTx/>
                <a:latin typeface="Segoe UI"/>
                <a:cs typeface="Segoe UI"/>
              </a:rPr>
              <a:t>Vibrant 14.4”</a:t>
            </a:r>
            <a:r>
              <a:rPr kumimoji="0" lang="en-US" sz="900" b="0" i="0" u="none" strike="noStrike" kern="0" cap="none" spc="0" normalizeH="0" baseline="30000" noProof="0" dirty="0">
                <a:ln>
                  <a:noFill/>
                </a:ln>
                <a:solidFill>
                  <a:srgbClr val="505050"/>
                </a:solidFill>
                <a:effectLst/>
                <a:uLnTx/>
                <a:uFillTx/>
                <a:latin typeface="Segoe UI"/>
                <a:cs typeface="Segoe UI"/>
              </a:rPr>
              <a:t>4</a:t>
            </a:r>
            <a:r>
              <a:rPr kumimoji="0" lang="en-US" sz="900" b="0" i="0" u="none" strike="noStrike" kern="0" cap="none" spc="0" normalizeH="0" baseline="0" noProof="0" dirty="0">
                <a:ln>
                  <a:noFill/>
                </a:ln>
                <a:solidFill>
                  <a:srgbClr val="505050"/>
                </a:solidFill>
                <a:effectLst/>
                <a:uLnTx/>
                <a:uFillTx/>
                <a:latin typeface="Segoe UI"/>
                <a:cs typeface="Segoe UI"/>
              </a:rPr>
              <a:t> PixelSense™ Flow touchscreen with a refresh rate up to </a:t>
            </a:r>
            <a:r>
              <a:rPr kumimoji="0" lang="en-US" sz="900" b="0" i="0" u="none" strike="noStrike" kern="0" cap="none" spc="0" normalizeH="0" baseline="0" noProof="0" dirty="0" err="1">
                <a:ln>
                  <a:noFill/>
                </a:ln>
                <a:solidFill>
                  <a:srgbClr val="505050"/>
                </a:solidFill>
                <a:effectLst/>
                <a:uLnTx/>
                <a:uFillTx/>
                <a:latin typeface="Segoe UI"/>
                <a:cs typeface="Segoe UI"/>
              </a:rPr>
              <a:t>120hz</a:t>
            </a:r>
            <a:endParaRPr kumimoji="0" lang="en-US" sz="900" b="0" i="0" u="none" strike="noStrike" kern="0" cap="none" spc="0" normalizeH="0" baseline="0" noProof="0" dirty="0">
              <a:ln>
                <a:noFill/>
              </a:ln>
              <a:solidFill>
                <a:srgbClr val="505050"/>
              </a:solidFill>
              <a:effectLst/>
              <a:uLnTx/>
              <a:uFillTx/>
              <a:latin typeface="Segoe UI"/>
              <a:cs typeface="Segoe UI"/>
            </a:endParaRPr>
          </a:p>
        </p:txBody>
      </p:sp>
      <p:grpSp>
        <p:nvGrpSpPr>
          <p:cNvPr id="40" name="Group 39" descr="A Microsoft Surface Laptop Studio 2 in laptop mode with texts describing various specifications.">
            <a:extLst>
              <a:ext uri="{FF2B5EF4-FFF2-40B4-BE49-F238E27FC236}">
                <a16:creationId xmlns:a16="http://schemas.microsoft.com/office/drawing/2014/main" id="{6FBDBA36-565B-E854-BC72-EDB84AF0E524}"/>
              </a:ext>
            </a:extLst>
          </p:cNvPr>
          <p:cNvGrpSpPr/>
          <p:nvPr/>
        </p:nvGrpSpPr>
        <p:grpSpPr>
          <a:xfrm>
            <a:off x="109364" y="5684217"/>
            <a:ext cx="3344334" cy="1994119"/>
            <a:chOff x="109364" y="5684217"/>
            <a:chExt cx="3344334" cy="1994119"/>
          </a:xfrm>
        </p:grpSpPr>
        <p:pic>
          <p:nvPicPr>
            <p:cNvPr id="63" name="Picture 62">
              <a:extLst>
                <a:ext uri="{FF2B5EF4-FFF2-40B4-BE49-F238E27FC236}">
                  <a16:creationId xmlns:a16="http://schemas.microsoft.com/office/drawing/2014/main" id="{DEC1DF83-2665-FC55-D28E-1CC75A75DC5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64" y="5797148"/>
              <a:ext cx="3344334" cy="1881188"/>
            </a:xfrm>
            <a:prstGeom prst="rect">
              <a:avLst/>
            </a:prstGeom>
          </p:spPr>
        </p:pic>
        <p:sp>
          <p:nvSpPr>
            <p:cNvPr id="30" name="object 30">
              <a:extLst>
                <a:ext uri="{C183D7F6-B498-43B3-948B-1728B52AA6E4}">
                  <adec:decorative xmlns:adec="http://schemas.microsoft.com/office/drawing/2017/decorative" val="1"/>
                </a:ext>
              </a:extLst>
            </p:cNvPr>
            <p:cNvSpPr/>
            <p:nvPr/>
          </p:nvSpPr>
          <p:spPr>
            <a:xfrm>
              <a:off x="1793209" y="5684217"/>
              <a:ext cx="0" cy="435609"/>
            </a:xfrm>
            <a:custGeom>
              <a:avLst/>
              <a:gdLst/>
              <a:ahLst/>
              <a:cxnLst/>
              <a:rect l="l" t="t" r="r" b="b"/>
              <a:pathLst>
                <a:path h="435610">
                  <a:moveTo>
                    <a:pt x="0" y="0"/>
                  </a:moveTo>
                  <a:lnTo>
                    <a:pt x="0" y="435394"/>
                  </a:lnTo>
                </a:path>
              </a:pathLst>
            </a:custGeom>
            <a:ln w="1270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lIns="0" tIns="0" rIns="0" bIns="0" rtlCol="0"/>
            <a:lstStyle/>
            <a:p>
              <a:endParaRPr>
                <a:solidFill>
                  <a:srgbClr val="505050"/>
                </a:solidFill>
              </a:endParaRPr>
            </a:p>
          </p:txBody>
        </p:sp>
      </p:grpSp>
      <p:sp>
        <p:nvSpPr>
          <p:cNvPr id="27" name="Content Placeholder 26">
            <a:extLst>
              <a:ext uri="{FF2B5EF4-FFF2-40B4-BE49-F238E27FC236}">
                <a16:creationId xmlns:a16="http://schemas.microsoft.com/office/drawing/2014/main" id="{6958F2CD-961B-D847-BC26-3C71CA29978A}"/>
              </a:ext>
            </a:extLst>
          </p:cNvPr>
          <p:cNvSpPr>
            <a:spLocks noGrp="1"/>
          </p:cNvSpPr>
          <p:nvPr>
            <p:ph sz="quarter" idx="21"/>
          </p:nvPr>
        </p:nvSpPr>
        <p:spPr>
          <a:xfrm>
            <a:off x="1192566" y="7653320"/>
            <a:ext cx="1320844" cy="368028"/>
          </a:xfrm>
        </p:spPr>
        <p:txBody>
          <a:bodyPr/>
          <a:lstStyle/>
          <a:p>
            <a:pPr marL="0" marR="3048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505050"/>
                </a:solidFill>
                <a:effectLst/>
                <a:uLnTx/>
                <a:uFillTx/>
                <a:latin typeface="Segoe UI"/>
                <a:cs typeface="Segoe UI"/>
              </a:rPr>
              <a:t>All-day productivity with all-day battery </a:t>
            </a:r>
            <a:r>
              <a:rPr kumimoji="0" lang="en-US" sz="900" b="0" i="0" u="none" strike="noStrike" kern="0" cap="none" spc="0" normalizeH="0" baseline="0" noProof="0" dirty="0" err="1">
                <a:ln>
                  <a:noFill/>
                </a:ln>
                <a:solidFill>
                  <a:srgbClr val="505050"/>
                </a:solidFill>
                <a:effectLst/>
                <a:uLnTx/>
                <a:uFillTx/>
                <a:latin typeface="Segoe UI"/>
                <a:cs typeface="Segoe UI"/>
              </a:rPr>
              <a:t>life</a:t>
            </a:r>
            <a:r>
              <a:rPr kumimoji="0" lang="en-US" sz="900" b="0" i="0" u="none" strike="noStrike" kern="0" cap="none" spc="0" normalizeH="0" baseline="30000" noProof="0" dirty="0" err="1">
                <a:ln>
                  <a:noFill/>
                </a:ln>
                <a:solidFill>
                  <a:srgbClr val="505050"/>
                </a:solidFill>
                <a:effectLst/>
                <a:uLnTx/>
                <a:uFillTx/>
                <a:latin typeface="Segoe UI"/>
                <a:cs typeface="Segoe UI"/>
              </a:rPr>
              <a:t>8</a:t>
            </a:r>
            <a:endParaRPr kumimoji="0" lang="en-US" sz="900" b="0" i="0" u="none" strike="noStrike" kern="0" cap="none" spc="0" normalizeH="0" baseline="30000" noProof="0" dirty="0">
              <a:ln>
                <a:noFill/>
              </a:ln>
              <a:solidFill>
                <a:srgbClr val="505050"/>
              </a:solidFill>
              <a:effectLst/>
              <a:uLnTx/>
              <a:uFillTx/>
              <a:latin typeface="Segoe UI"/>
              <a:cs typeface="Segoe UI"/>
            </a:endParaRPr>
          </a:p>
        </p:txBody>
      </p:sp>
      <p:grpSp>
        <p:nvGrpSpPr>
          <p:cNvPr id="36" name="Group 35" descr="A Microsoft Surface Laptop Studio 2 in stage mode showing the hinge with seamless transitions between three different modes through the dynamic woven hinge; along with an inset of new Studio Camera with a wide field of view and AI-powered features.">
            <a:extLst>
              <a:ext uri="{FF2B5EF4-FFF2-40B4-BE49-F238E27FC236}">
                <a16:creationId xmlns:a16="http://schemas.microsoft.com/office/drawing/2014/main" id="{8C0EFF97-9B9D-B107-77D7-168EAAAAF7CF}"/>
              </a:ext>
            </a:extLst>
          </p:cNvPr>
          <p:cNvGrpSpPr/>
          <p:nvPr/>
        </p:nvGrpSpPr>
        <p:grpSpPr>
          <a:xfrm>
            <a:off x="2059603" y="5158860"/>
            <a:ext cx="5213066" cy="2589782"/>
            <a:chOff x="2059603" y="5158860"/>
            <a:chExt cx="5213066" cy="2589782"/>
          </a:xfrm>
        </p:grpSpPr>
        <p:grpSp>
          <p:nvGrpSpPr>
            <p:cNvPr id="49" name="Group 48" descr="A Microsoft Surface Laptop Studio 2 in stage mode showing the hinge with seamless transitions between three different modes through the dynamic woven hinge; along with an inset of new Studio Camera with a wide field of view and AI-powered features.">
              <a:extLst>
                <a:ext uri="{FF2B5EF4-FFF2-40B4-BE49-F238E27FC236}">
                  <a16:creationId xmlns:a16="http://schemas.microsoft.com/office/drawing/2014/main" id="{343CECAD-C45F-DE6F-DBCB-F5123C62AFC7}"/>
                </a:ext>
              </a:extLst>
            </p:cNvPr>
            <p:cNvGrpSpPr/>
            <p:nvPr/>
          </p:nvGrpSpPr>
          <p:grpSpPr>
            <a:xfrm>
              <a:off x="2059603" y="5158860"/>
              <a:ext cx="3869624" cy="2589782"/>
              <a:chOff x="2059603" y="5158860"/>
              <a:chExt cx="3869624" cy="2589782"/>
            </a:xfrm>
          </p:grpSpPr>
          <p:sp>
            <p:nvSpPr>
              <p:cNvPr id="6" name="object 6">
                <a:extLst>
                  <a:ext uri="{C183D7F6-B498-43B3-948B-1728B52AA6E4}">
                    <adec:decorative xmlns:adec="http://schemas.microsoft.com/office/drawing/2017/decorative" val="1"/>
                  </a:ext>
                </a:extLst>
              </p:cNvPr>
              <p:cNvSpPr/>
              <p:nvPr/>
            </p:nvSpPr>
            <p:spPr>
              <a:xfrm>
                <a:off x="4959607" y="7083805"/>
                <a:ext cx="412115" cy="0"/>
              </a:xfrm>
              <a:custGeom>
                <a:avLst/>
                <a:gdLst/>
                <a:ahLst/>
                <a:cxnLst/>
                <a:rect l="l" t="t" r="r" b="b"/>
                <a:pathLst>
                  <a:path w="412114">
                    <a:moveTo>
                      <a:pt x="411518" y="0"/>
                    </a:moveTo>
                    <a:lnTo>
                      <a:pt x="0" y="0"/>
                    </a:lnTo>
                  </a:path>
                </a:pathLst>
              </a:custGeom>
              <a:ln w="10172">
                <a:solidFill>
                  <a:srgbClr val="D1D3D4"/>
                </a:solidFill>
              </a:ln>
            </p:spPr>
            <p:txBody>
              <a:bodyPr wrap="square" lIns="0" tIns="0" rIns="0" bIns="0" rtlCol="0"/>
              <a:lstStyle/>
              <a:p>
                <a:endParaRPr>
                  <a:solidFill>
                    <a:srgbClr val="505050"/>
                  </a:solidFill>
                </a:endParaRPr>
              </a:p>
            </p:txBody>
          </p:sp>
          <p:pic>
            <p:nvPicPr>
              <p:cNvPr id="61" name="Picture 60">
                <a:extLst>
                  <a:ext uri="{FF2B5EF4-FFF2-40B4-BE49-F238E27FC236}">
                    <a16:creationId xmlns:a16="http://schemas.microsoft.com/office/drawing/2014/main" id="{9CFD19BB-E403-48D1-B9F5-C4C8121A452B}"/>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9603" y="5571978"/>
                <a:ext cx="3869624" cy="2176664"/>
              </a:xfrm>
              <a:prstGeom prst="rect">
                <a:avLst/>
              </a:prstGeom>
            </p:spPr>
          </p:pic>
          <p:grpSp>
            <p:nvGrpSpPr>
              <p:cNvPr id="7" name="object 7"/>
              <p:cNvGrpSpPr/>
              <p:nvPr/>
            </p:nvGrpSpPr>
            <p:grpSpPr>
              <a:xfrm>
                <a:off x="4400355" y="5378349"/>
                <a:ext cx="566420" cy="477968"/>
                <a:chOff x="4400355" y="5379525"/>
                <a:chExt cx="566420" cy="621665"/>
              </a:xfrm>
            </p:grpSpPr>
            <p:sp>
              <p:nvSpPr>
                <p:cNvPr id="8" name="object 8">
                  <a:extLst>
                    <a:ext uri="{C183D7F6-B498-43B3-948B-1728B52AA6E4}">
                      <adec:decorative xmlns:adec="http://schemas.microsoft.com/office/drawing/2017/decorative" val="1"/>
                    </a:ext>
                  </a:extLst>
                </p:cNvPr>
                <p:cNvSpPr/>
                <p:nvPr/>
              </p:nvSpPr>
              <p:spPr>
                <a:xfrm>
                  <a:off x="4405447" y="5379525"/>
                  <a:ext cx="0" cy="621665"/>
                </a:xfrm>
                <a:custGeom>
                  <a:avLst/>
                  <a:gdLst/>
                  <a:ahLst/>
                  <a:cxnLst/>
                  <a:rect l="l" t="t" r="r" b="b"/>
                  <a:pathLst>
                    <a:path h="621664">
                      <a:moveTo>
                        <a:pt x="0" y="0"/>
                      </a:moveTo>
                      <a:lnTo>
                        <a:pt x="0" y="621474"/>
                      </a:lnTo>
                    </a:path>
                  </a:pathLst>
                </a:custGeom>
                <a:ln w="12700">
                  <a:solidFill>
                    <a:srgbClr val="D9D9D9"/>
                  </a:solidFill>
                </a:ln>
              </p:spPr>
              <p:txBody>
                <a:bodyPr wrap="square" lIns="0" tIns="0" rIns="0" bIns="0" rtlCol="0"/>
                <a:lstStyle/>
                <a:p>
                  <a:endParaRPr>
                    <a:solidFill>
                      <a:srgbClr val="505050"/>
                    </a:solidFill>
                  </a:endParaRPr>
                </a:p>
              </p:txBody>
            </p:sp>
            <p:sp>
              <p:nvSpPr>
                <p:cNvPr id="9" name="object 9">
                  <a:extLst>
                    <a:ext uri="{C183D7F6-B498-43B3-948B-1728B52AA6E4}">
                      <adec:decorative xmlns:adec="http://schemas.microsoft.com/office/drawing/2017/decorative" val="1"/>
                    </a:ext>
                  </a:extLst>
                </p:cNvPr>
                <p:cNvSpPr/>
                <p:nvPr/>
              </p:nvSpPr>
              <p:spPr>
                <a:xfrm>
                  <a:off x="4400355" y="5379526"/>
                  <a:ext cx="566420" cy="0"/>
                </a:xfrm>
                <a:custGeom>
                  <a:avLst/>
                  <a:gdLst/>
                  <a:ahLst/>
                  <a:cxnLst/>
                  <a:rect l="l" t="t" r="r" b="b"/>
                  <a:pathLst>
                    <a:path w="566420">
                      <a:moveTo>
                        <a:pt x="566280" y="0"/>
                      </a:moveTo>
                      <a:lnTo>
                        <a:pt x="0" y="0"/>
                      </a:lnTo>
                    </a:path>
                  </a:pathLst>
                </a:custGeom>
                <a:ln w="12700">
                  <a:solidFill>
                    <a:srgbClr val="D9D9D9"/>
                  </a:solidFill>
                </a:ln>
              </p:spPr>
              <p:txBody>
                <a:bodyPr wrap="square" lIns="0" tIns="0" rIns="0" bIns="0" rtlCol="0"/>
                <a:lstStyle/>
                <a:p>
                  <a:endParaRPr>
                    <a:solidFill>
                      <a:srgbClr val="505050"/>
                    </a:solidFill>
                  </a:endParaRPr>
                </a:p>
              </p:txBody>
            </p:sp>
          </p:grpSp>
          <p:sp>
            <p:nvSpPr>
              <p:cNvPr id="11" name="object 11">
                <a:extLst>
                  <a:ext uri="{C183D7F6-B498-43B3-948B-1728B52AA6E4}">
                    <adec:decorative xmlns:adec="http://schemas.microsoft.com/office/drawing/2017/decorative" val="1"/>
                  </a:ext>
                </a:extLst>
              </p:cNvPr>
              <p:cNvSpPr/>
              <p:nvPr/>
            </p:nvSpPr>
            <p:spPr>
              <a:xfrm>
                <a:off x="5360950" y="6621277"/>
                <a:ext cx="238760" cy="0"/>
              </a:xfrm>
              <a:custGeom>
                <a:avLst/>
                <a:gdLst/>
                <a:ahLst/>
                <a:cxnLst/>
                <a:rect l="l" t="t" r="r" b="b"/>
                <a:pathLst>
                  <a:path w="238760">
                    <a:moveTo>
                      <a:pt x="238226" y="0"/>
                    </a:moveTo>
                    <a:lnTo>
                      <a:pt x="0" y="0"/>
                    </a:lnTo>
                  </a:path>
                </a:pathLst>
              </a:custGeom>
              <a:ln w="12700">
                <a:solidFill>
                  <a:srgbClr val="D9D9D9"/>
                </a:solidFill>
              </a:ln>
            </p:spPr>
            <p:txBody>
              <a:bodyPr wrap="square" lIns="0" tIns="0" rIns="0" bIns="0" rtlCol="0"/>
              <a:lstStyle/>
              <a:p>
                <a:endParaRPr>
                  <a:solidFill>
                    <a:srgbClr val="505050"/>
                  </a:solidFill>
                </a:endParaRPr>
              </a:p>
            </p:txBody>
          </p:sp>
          <p:sp>
            <p:nvSpPr>
              <p:cNvPr id="12" name="object 12">
                <a:extLst>
                  <a:ext uri="{C183D7F6-B498-43B3-948B-1728B52AA6E4}">
                    <adec:decorative xmlns:adec="http://schemas.microsoft.com/office/drawing/2017/decorative" val="1"/>
                  </a:ext>
                </a:extLst>
              </p:cNvPr>
              <p:cNvSpPr/>
              <p:nvPr/>
            </p:nvSpPr>
            <p:spPr>
              <a:xfrm>
                <a:off x="5366040" y="6616194"/>
                <a:ext cx="0" cy="467995"/>
              </a:xfrm>
              <a:custGeom>
                <a:avLst/>
                <a:gdLst/>
                <a:ahLst/>
                <a:cxnLst/>
                <a:rect l="l" t="t" r="r" b="b"/>
                <a:pathLst>
                  <a:path h="467995">
                    <a:moveTo>
                      <a:pt x="0" y="0"/>
                    </a:moveTo>
                    <a:lnTo>
                      <a:pt x="0" y="467614"/>
                    </a:lnTo>
                  </a:path>
                </a:pathLst>
              </a:custGeom>
              <a:ln w="12700">
                <a:solidFill>
                  <a:srgbClr val="D9D9D9"/>
                </a:solidFill>
              </a:ln>
            </p:spPr>
            <p:txBody>
              <a:bodyPr wrap="square" lIns="0" tIns="0" rIns="0" bIns="0" rtlCol="0"/>
              <a:lstStyle/>
              <a:p>
                <a:endParaRPr>
                  <a:solidFill>
                    <a:srgbClr val="505050"/>
                  </a:solidFill>
                </a:endParaRPr>
              </a:p>
            </p:txBody>
          </p:sp>
          <p:pic>
            <p:nvPicPr>
              <p:cNvPr id="69" name="Picture 68">
                <a:extLst>
                  <a:ext uri="{FF2B5EF4-FFF2-40B4-BE49-F238E27FC236}">
                    <a16:creationId xmlns:a16="http://schemas.microsoft.com/office/drawing/2014/main" id="{7FF4A546-5A56-334B-570D-89FF7DEA7B7E}"/>
                  </a:ext>
                  <a:ext uri="{C183D7F6-B498-43B3-948B-1728B52AA6E4}">
                    <adec:decorative xmlns:adec="http://schemas.microsoft.com/office/drawing/2017/decorative" val="1"/>
                  </a:ext>
                </a:extLst>
              </p:cNvPr>
              <p:cNvPicPr>
                <a:picLocks noChangeAspect="1"/>
              </p:cNvPicPr>
              <p:nvPr/>
            </p:nvPicPr>
            <p:blipFill rotWithShape="1">
              <a:blip r:embed="rId5"/>
              <a:srcRect l="21875" r="21875"/>
              <a:stretch/>
            </p:blipFill>
            <p:spPr>
              <a:xfrm>
                <a:off x="4959607" y="5158860"/>
                <a:ext cx="474364" cy="474364"/>
              </a:xfrm>
              <a:prstGeom prst="ellipse">
                <a:avLst/>
              </a:prstGeom>
              <a:ln w="12700">
                <a:solidFill>
                  <a:srgbClr val="D9D9D9"/>
                </a:solidFill>
              </a:ln>
            </p:spPr>
          </p:pic>
        </p:grpSp>
        <p:sp>
          <p:nvSpPr>
            <p:cNvPr id="17" name="object 19">
              <a:extLst>
                <a:ext uri="{FF2B5EF4-FFF2-40B4-BE49-F238E27FC236}">
                  <a16:creationId xmlns:a16="http://schemas.microsoft.com/office/drawing/2014/main" id="{B06BC1D8-CF5B-6E45-3E9D-5005924BF218}"/>
                </a:ext>
                <a:ext uri="{C183D7F6-B498-43B3-948B-1728B52AA6E4}">
                  <adec:decorative xmlns:adec="http://schemas.microsoft.com/office/drawing/2017/decorative" val="1"/>
                </a:ext>
              </a:extLst>
            </p:cNvPr>
            <p:cNvSpPr txBox="1"/>
            <p:nvPr/>
          </p:nvSpPr>
          <p:spPr>
            <a:xfrm>
              <a:off x="5652312" y="5220956"/>
              <a:ext cx="1547476" cy="428322"/>
            </a:xfrm>
            <a:prstGeom prst="rect">
              <a:avLst/>
            </a:prstGeom>
          </p:spPr>
          <p:txBody>
            <a:bodyPr vert="horz" wrap="square" lIns="0" tIns="12700" rIns="0" bIns="0" rtlCol="0">
              <a:spAutoFit/>
            </a:bodyPr>
            <a:lstStyle/>
            <a:p>
              <a:pPr marR="30480"/>
              <a:r>
                <a:rPr lang="en-US" sz="900" dirty="0">
                  <a:solidFill>
                    <a:srgbClr val="505050"/>
                  </a:solidFill>
                  <a:latin typeface="Segoe UI"/>
                  <a:cs typeface="Segoe UI"/>
                </a:rPr>
                <a:t>New Studio Camera with a wide field of view and </a:t>
              </a:r>
            </a:p>
            <a:p>
              <a:pPr marR="30480"/>
              <a:r>
                <a:rPr lang="en-US" sz="900" dirty="0">
                  <a:solidFill>
                    <a:srgbClr val="505050"/>
                  </a:solidFill>
                  <a:latin typeface="Segoe UI"/>
                  <a:cs typeface="Segoe UI"/>
                </a:rPr>
                <a:t>AI-powered features</a:t>
              </a:r>
            </a:p>
          </p:txBody>
        </p:sp>
        <p:sp>
          <p:nvSpPr>
            <p:cNvPr id="19" name="object 19">
              <a:extLst>
                <a:ext uri="{FF2B5EF4-FFF2-40B4-BE49-F238E27FC236}">
                  <a16:creationId xmlns:a16="http://schemas.microsoft.com/office/drawing/2014/main" id="{5EB5A123-AACF-6F9B-0796-80E897591963}"/>
                </a:ext>
                <a:ext uri="{C183D7F6-B498-43B3-948B-1728B52AA6E4}">
                  <adec:decorative xmlns:adec="http://schemas.microsoft.com/office/drawing/2017/decorative" val="1"/>
                </a:ext>
              </a:extLst>
            </p:cNvPr>
            <p:cNvSpPr txBox="1"/>
            <p:nvPr/>
          </p:nvSpPr>
          <p:spPr>
            <a:xfrm>
              <a:off x="5652312" y="6579300"/>
              <a:ext cx="1620357" cy="428322"/>
            </a:xfrm>
            <a:prstGeom prst="rect">
              <a:avLst/>
            </a:prstGeom>
          </p:spPr>
          <p:txBody>
            <a:bodyPr vert="horz" wrap="square" lIns="0" tIns="12700" rIns="0" bIns="0" rtlCol="0">
              <a:spAutoFit/>
            </a:bodyPr>
            <a:lstStyle/>
            <a:p>
              <a:pPr marR="30480"/>
              <a:r>
                <a:rPr lang="en-US" sz="900" dirty="0">
                  <a:solidFill>
                    <a:srgbClr val="505050"/>
                  </a:solidFill>
                  <a:latin typeface="Segoe UI"/>
                  <a:cs typeface="Segoe UI"/>
                </a:rPr>
                <a:t>Seamless transitions between three different modes through the dynamic woven hinge</a:t>
              </a:r>
            </a:p>
          </p:txBody>
        </p:sp>
      </p:grpSp>
      <p:sp>
        <p:nvSpPr>
          <p:cNvPr id="28" name="Content Placeholder 27">
            <a:extLst>
              <a:ext uri="{FF2B5EF4-FFF2-40B4-BE49-F238E27FC236}">
                <a16:creationId xmlns:a16="http://schemas.microsoft.com/office/drawing/2014/main" id="{F380F5E2-6F48-6C63-8464-0B7D15E0B9FF}"/>
              </a:ext>
            </a:extLst>
          </p:cNvPr>
          <p:cNvSpPr>
            <a:spLocks noGrp="1"/>
          </p:cNvSpPr>
          <p:nvPr>
            <p:ph sz="quarter" idx="22"/>
          </p:nvPr>
        </p:nvSpPr>
        <p:spPr>
          <a:xfrm>
            <a:off x="2836015" y="5248369"/>
            <a:ext cx="1419587" cy="325282"/>
          </a:xfrm>
        </p:spPr>
        <p:txBody>
          <a:bodyPr/>
          <a:lstStyle/>
          <a:p>
            <a:pPr marL="0" marR="3048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505050"/>
                </a:solidFill>
                <a:effectLst/>
                <a:uLnTx/>
                <a:uFillTx/>
                <a:latin typeface="Segoe UI"/>
                <a:cs typeface="Segoe UI"/>
              </a:rPr>
              <a:t>A more serviceable design that minimizes </a:t>
            </a:r>
            <a:r>
              <a:rPr kumimoji="0" lang="en-US" sz="900" b="0" i="0" u="none" strike="noStrike" kern="0" cap="none" spc="0" normalizeH="0" baseline="0" noProof="0" dirty="0" err="1">
                <a:ln>
                  <a:noFill/>
                </a:ln>
                <a:solidFill>
                  <a:srgbClr val="505050"/>
                </a:solidFill>
                <a:effectLst/>
                <a:uLnTx/>
                <a:uFillTx/>
                <a:latin typeface="Segoe UI"/>
                <a:cs typeface="Segoe UI"/>
              </a:rPr>
              <a:t>downtime</a:t>
            </a:r>
            <a:r>
              <a:rPr kumimoji="0" lang="en-US" sz="900" b="0" i="0" u="none" strike="noStrike" kern="0" cap="none" spc="0" normalizeH="0" baseline="30000" noProof="0" dirty="0" err="1">
                <a:ln>
                  <a:noFill/>
                </a:ln>
                <a:solidFill>
                  <a:srgbClr val="505050"/>
                </a:solidFill>
                <a:effectLst/>
                <a:uLnTx/>
                <a:uFillTx/>
                <a:latin typeface="Segoe UI"/>
                <a:cs typeface="Segoe UI"/>
              </a:rPr>
              <a:t>5</a:t>
            </a:r>
            <a:endParaRPr kumimoji="0" lang="en-US" sz="900" b="0" i="0" u="none" strike="noStrike" kern="0" cap="none" spc="0" normalizeH="0" baseline="30000" noProof="0" dirty="0">
              <a:ln>
                <a:noFill/>
              </a:ln>
              <a:solidFill>
                <a:srgbClr val="505050"/>
              </a:solidFill>
              <a:effectLst/>
              <a:uLnTx/>
              <a:uFillTx/>
              <a:latin typeface="Segoe UI"/>
              <a:cs typeface="Segoe UI"/>
            </a:endParaRPr>
          </a:p>
        </p:txBody>
      </p:sp>
      <p:sp>
        <p:nvSpPr>
          <p:cNvPr id="31" name="Content Placeholder 30">
            <a:extLst>
              <a:ext uri="{FF2B5EF4-FFF2-40B4-BE49-F238E27FC236}">
                <a16:creationId xmlns:a16="http://schemas.microsoft.com/office/drawing/2014/main" id="{25772029-738C-2CD9-E83F-804D248AE746}"/>
              </a:ext>
            </a:extLst>
          </p:cNvPr>
          <p:cNvSpPr>
            <a:spLocks noGrp="1"/>
          </p:cNvSpPr>
          <p:nvPr>
            <p:ph sz="quarter" idx="24"/>
          </p:nvPr>
        </p:nvSpPr>
        <p:spPr>
          <a:xfrm>
            <a:off x="5652351" y="5922457"/>
            <a:ext cx="1547437" cy="474489"/>
          </a:xfrm>
        </p:spPr>
        <p:txBody>
          <a:bodyPr/>
          <a:lstStyle/>
          <a:p>
            <a:pPr marL="0" marR="3048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err="1">
                <a:ln>
                  <a:noFill/>
                </a:ln>
                <a:solidFill>
                  <a:srgbClr val="505050"/>
                </a:solidFill>
                <a:effectLst/>
                <a:uLnTx/>
                <a:uFillTx/>
                <a:latin typeface="Segoe UI"/>
                <a:cs typeface="Segoe UI"/>
              </a:rPr>
              <a:t>Omnisonic</a:t>
            </a:r>
            <a:r>
              <a:rPr kumimoji="0" lang="en-US" sz="900" b="0" i="0" u="none" strike="noStrike" kern="0" cap="none" spc="0" normalizeH="0" baseline="30000" noProof="0" dirty="0">
                <a:ln>
                  <a:noFill/>
                </a:ln>
                <a:solidFill>
                  <a:srgbClr val="505050"/>
                </a:solidFill>
                <a:effectLst/>
                <a:uLnTx/>
                <a:uFillTx/>
                <a:latin typeface="Segoe UI"/>
                <a:cs typeface="Segoe UI"/>
              </a:rPr>
              <a:t>®</a:t>
            </a:r>
            <a:r>
              <a:rPr kumimoji="0" lang="en-US" sz="900" b="0" i="0" u="none" strike="noStrike" kern="0" cap="none" spc="0" normalizeH="0" baseline="0" noProof="0" dirty="0">
                <a:ln>
                  <a:noFill/>
                </a:ln>
                <a:solidFill>
                  <a:srgbClr val="505050"/>
                </a:solidFill>
                <a:effectLst/>
                <a:uLnTx/>
                <a:uFillTx/>
                <a:latin typeface="Segoe UI"/>
                <a:cs typeface="Segoe UI"/>
              </a:rPr>
              <a:t> speakers and far-field Studio Mics featuring Voice </a:t>
            </a:r>
            <a:r>
              <a:rPr kumimoji="0" lang="en-US" sz="900" b="0" i="0" u="none" strike="noStrike" kern="0" cap="none" spc="0" normalizeH="0" baseline="0" noProof="0" dirty="0" err="1">
                <a:ln>
                  <a:noFill/>
                </a:ln>
                <a:solidFill>
                  <a:srgbClr val="505050"/>
                </a:solidFill>
                <a:effectLst/>
                <a:uLnTx/>
                <a:uFillTx/>
                <a:latin typeface="Segoe UI"/>
                <a:cs typeface="Segoe UI"/>
              </a:rPr>
              <a:t>Clarity</a:t>
            </a:r>
            <a:r>
              <a:rPr kumimoji="0" lang="en-US" sz="900" b="0" i="0" u="none" strike="noStrike" kern="0" cap="none" spc="0" normalizeH="0" baseline="30000" noProof="0" dirty="0" err="1">
                <a:ln>
                  <a:noFill/>
                </a:ln>
                <a:solidFill>
                  <a:srgbClr val="505050"/>
                </a:solidFill>
                <a:effectLst/>
                <a:uLnTx/>
                <a:uFillTx/>
                <a:latin typeface="Segoe UI"/>
                <a:cs typeface="Segoe UI"/>
              </a:rPr>
              <a:t>6</a:t>
            </a:r>
            <a:endParaRPr kumimoji="0" lang="en-US" sz="900" b="0" i="0" u="none" strike="noStrike" kern="0" cap="none" spc="0" normalizeH="0" baseline="30000" noProof="0" dirty="0">
              <a:ln>
                <a:noFill/>
              </a:ln>
              <a:solidFill>
                <a:srgbClr val="505050"/>
              </a:solidFill>
              <a:effectLst/>
              <a:uLnTx/>
              <a:uFillTx/>
              <a:latin typeface="Segoe UI"/>
              <a:cs typeface="Segoe UI"/>
            </a:endParaRPr>
          </a:p>
        </p:txBody>
      </p:sp>
      <p:grpSp>
        <p:nvGrpSpPr>
          <p:cNvPr id="41" name="Group 40" descr="A Microsoft Surface Laptop Studio 2 in studio mode and a Slim Pen with the text &quot;Inking like pen on paper with Surface Slim Pen 2 (Note 7)&quot;.">
            <a:extLst>
              <a:ext uri="{FF2B5EF4-FFF2-40B4-BE49-F238E27FC236}">
                <a16:creationId xmlns:a16="http://schemas.microsoft.com/office/drawing/2014/main" id="{4A5A9AEA-8A18-34A1-98C0-EA11E1D3AAC0}"/>
              </a:ext>
            </a:extLst>
          </p:cNvPr>
          <p:cNvGrpSpPr/>
          <p:nvPr/>
        </p:nvGrpSpPr>
        <p:grpSpPr>
          <a:xfrm>
            <a:off x="2789228" y="6798854"/>
            <a:ext cx="4695527" cy="2009900"/>
            <a:chOff x="2789228" y="6798854"/>
            <a:chExt cx="4695527" cy="2009900"/>
          </a:xfrm>
        </p:grpSpPr>
        <p:grpSp>
          <p:nvGrpSpPr>
            <p:cNvPr id="46" name="Group 45" descr="A Microsoft Surface Laptop Studio 2 in studio mode and a Slim Pen with the text &quot;Inking like pen on paper with Surface Slim Pen 2 (Note 7)&quot;.">
              <a:extLst>
                <a:ext uri="{FF2B5EF4-FFF2-40B4-BE49-F238E27FC236}">
                  <a16:creationId xmlns:a16="http://schemas.microsoft.com/office/drawing/2014/main" id="{F9F69AED-6C78-1AD0-E11D-54E8F6A5D55B}"/>
                </a:ext>
              </a:extLst>
            </p:cNvPr>
            <p:cNvGrpSpPr/>
            <p:nvPr/>
          </p:nvGrpSpPr>
          <p:grpSpPr>
            <a:xfrm>
              <a:off x="3911600" y="6798854"/>
              <a:ext cx="3573155" cy="2009900"/>
              <a:chOff x="3911600" y="6798854"/>
              <a:chExt cx="3573155" cy="2009900"/>
            </a:xfrm>
          </p:grpSpPr>
          <p:pic>
            <p:nvPicPr>
              <p:cNvPr id="70" name="Picture 69">
                <a:extLst>
                  <a:ext uri="{FF2B5EF4-FFF2-40B4-BE49-F238E27FC236}">
                    <a16:creationId xmlns:a16="http://schemas.microsoft.com/office/drawing/2014/main" id="{84165044-0FE8-A2BE-62C1-5B5AF0AEAA23}"/>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11600" y="6798854"/>
                <a:ext cx="3573155" cy="2009900"/>
              </a:xfrm>
              <a:prstGeom prst="rect">
                <a:avLst/>
              </a:prstGeom>
            </p:spPr>
          </p:pic>
          <p:cxnSp>
            <p:nvCxnSpPr>
              <p:cNvPr id="71" name="Straight Connector 70">
                <a:extLst>
                  <a:ext uri="{FF2B5EF4-FFF2-40B4-BE49-F238E27FC236}">
                    <a16:creationId xmlns:a16="http://schemas.microsoft.com/office/drawing/2014/main" id="{8F5CA5F0-626C-F9B5-0295-B0E6491ED7AB}"/>
                  </a:ext>
                  <a:ext uri="{C183D7F6-B498-43B3-948B-1728B52AA6E4}">
                    <adec:decorative xmlns:adec="http://schemas.microsoft.com/office/drawing/2017/decorative" val="1"/>
                  </a:ext>
                </a:extLst>
              </p:cNvPr>
              <p:cNvCxnSpPr>
                <a:cxnSpLocks/>
              </p:cNvCxnSpPr>
              <p:nvPr/>
            </p:nvCxnSpPr>
            <p:spPr>
              <a:xfrm>
                <a:off x="4104914" y="8077301"/>
                <a:ext cx="684000" cy="0"/>
              </a:xfrm>
              <a:prstGeom prst="line">
                <a:avLst/>
              </a:prstGeom>
              <a:ln w="1270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39" name="object 19">
              <a:extLst>
                <a:ext uri="{FF2B5EF4-FFF2-40B4-BE49-F238E27FC236}">
                  <a16:creationId xmlns:a16="http://schemas.microsoft.com/office/drawing/2014/main" id="{05EB6F8D-4508-D668-7168-BEF4E93F086A}"/>
                </a:ext>
                <a:ext uri="{C183D7F6-B498-43B3-948B-1728B52AA6E4}">
                  <adec:decorative xmlns:adec="http://schemas.microsoft.com/office/drawing/2017/decorative" val="1"/>
                </a:ext>
              </a:extLst>
            </p:cNvPr>
            <p:cNvSpPr txBox="1"/>
            <p:nvPr/>
          </p:nvSpPr>
          <p:spPr>
            <a:xfrm>
              <a:off x="2789228" y="7899864"/>
              <a:ext cx="1290697" cy="289823"/>
            </a:xfrm>
            <a:prstGeom prst="rect">
              <a:avLst/>
            </a:prstGeom>
          </p:spPr>
          <p:txBody>
            <a:bodyPr vert="horz" wrap="square" lIns="0" tIns="12700" rIns="0" bIns="0" rtlCol="0">
              <a:spAutoFit/>
            </a:bodyPr>
            <a:lstStyle/>
            <a:p>
              <a:pPr marR="30480"/>
              <a:r>
                <a:rPr lang="en-US" sz="900" dirty="0">
                  <a:solidFill>
                    <a:srgbClr val="505050"/>
                  </a:solidFill>
                  <a:latin typeface="Segoe UI"/>
                  <a:cs typeface="Segoe UI"/>
                </a:rPr>
                <a:t>Inking like pen on paper</a:t>
              </a:r>
            </a:p>
            <a:p>
              <a:pPr marR="30480"/>
              <a:r>
                <a:rPr lang="en-US" sz="900" dirty="0">
                  <a:solidFill>
                    <a:srgbClr val="505050"/>
                  </a:solidFill>
                  <a:latin typeface="Segoe UI"/>
                  <a:cs typeface="Segoe UI"/>
                </a:rPr>
                <a:t>with Surface Slim Pen 2</a:t>
              </a:r>
              <a:r>
                <a:rPr lang="en-US" sz="900" baseline="30000" dirty="0">
                  <a:solidFill>
                    <a:srgbClr val="505050"/>
                  </a:solidFill>
                  <a:latin typeface="Segoe UI"/>
                  <a:cs typeface="Segoe UI"/>
                </a:rPr>
                <a:t>7</a:t>
              </a:r>
            </a:p>
          </p:txBody>
        </p:sp>
      </p:grpSp>
      <p:sp>
        <p:nvSpPr>
          <p:cNvPr id="34" name="Content Placeholder 33">
            <a:extLst>
              <a:ext uri="{FF2B5EF4-FFF2-40B4-BE49-F238E27FC236}">
                <a16:creationId xmlns:a16="http://schemas.microsoft.com/office/drawing/2014/main" id="{8527B65C-8BA8-0B4E-57B2-BB9702BF603E}"/>
              </a:ext>
            </a:extLst>
          </p:cNvPr>
          <p:cNvSpPr>
            <a:spLocks noGrp="1"/>
          </p:cNvSpPr>
          <p:nvPr>
            <p:ph sz="quarter" idx="27"/>
          </p:nvPr>
        </p:nvSpPr>
        <p:spPr>
          <a:xfrm>
            <a:off x="460019" y="8285453"/>
            <a:ext cx="5889265" cy="1369606"/>
          </a:xfrm>
        </p:spPr>
        <p:txBody>
          <a:bodyPr/>
          <a:lstStyle/>
          <a:p>
            <a:pPr marL="0" marR="3048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505050"/>
                </a:solidFill>
                <a:effectLst/>
                <a:uLnTx/>
                <a:uFillTx/>
                <a:latin typeface="Segoe UI Semibold"/>
                <a:cs typeface="Segoe Sans Text Semibold" pitchFamily="2" charset="0"/>
              </a:rPr>
              <a:t>Disclaimers</a:t>
            </a:r>
            <a:endParaRPr kumimoji="0" lang="en-US" sz="600" b="0" i="0" u="none" strike="noStrike" kern="0" cap="none" spc="0" normalizeH="0" baseline="30000" noProof="0" dirty="0">
              <a:ln>
                <a:noFill/>
              </a:ln>
              <a:solidFill>
                <a:srgbClr val="505050"/>
              </a:solidFill>
              <a:effectLst/>
              <a:uLnTx/>
              <a:uFillTx/>
              <a:latin typeface="Segoe UI"/>
              <a:cs typeface="Segoe UI"/>
            </a:endParaRPr>
          </a:p>
          <a:p>
            <a:pPr marL="0" marR="30480" lvl="0" indent="0" defTabSz="914400" eaLnBrk="1" fontAlgn="auto" latinLnBrk="0" hangingPunct="1">
              <a:lnSpc>
                <a:spcPts val="720"/>
              </a:lnSpc>
              <a:spcBef>
                <a:spcPts val="455"/>
              </a:spcBef>
              <a:spcAft>
                <a:spcPts val="0"/>
              </a:spcAft>
              <a:buClrTx/>
              <a:buSzTx/>
              <a:buFontTx/>
              <a:buNone/>
              <a:tabLst/>
              <a:defRPr/>
            </a:pPr>
            <a:r>
              <a:rPr kumimoji="0" lang="en-US" sz="600" b="0" i="0" u="none" strike="noStrike" kern="0" cap="none" spc="0" normalizeH="0" baseline="30000" noProof="0" dirty="0" err="1">
                <a:ln>
                  <a:noFill/>
                </a:ln>
                <a:solidFill>
                  <a:srgbClr val="505050"/>
                </a:solidFill>
                <a:effectLst/>
                <a:uLnTx/>
                <a:uFillTx/>
                <a:latin typeface="Segoe UI"/>
                <a:cs typeface="Segoe UI"/>
              </a:rPr>
              <a:t>1</a:t>
            </a:r>
            <a:r>
              <a:rPr kumimoji="0" lang="en-US" sz="600" b="0" i="0" u="none" strike="noStrike" kern="0" cap="none" spc="0" normalizeH="0" baseline="0" noProof="0" dirty="0" err="1">
                <a:ln>
                  <a:noFill/>
                </a:ln>
                <a:solidFill>
                  <a:srgbClr val="505050"/>
                </a:solidFill>
                <a:effectLst/>
                <a:uLnTx/>
                <a:uFillTx/>
                <a:latin typeface="Segoe UI"/>
                <a:cs typeface="Segoe UI"/>
              </a:rPr>
              <a:t>Available</a:t>
            </a:r>
            <a:r>
              <a:rPr kumimoji="0" lang="en-US" sz="600" b="0" i="0" u="none" strike="noStrike" kern="0" cap="none" spc="0" normalizeH="0" baseline="0" noProof="0" dirty="0">
                <a:ln>
                  <a:noFill/>
                </a:ln>
                <a:solidFill>
                  <a:srgbClr val="505050"/>
                </a:solidFill>
                <a:effectLst/>
                <a:uLnTx/>
                <a:uFillTx/>
                <a:latin typeface="Segoe UI"/>
                <a:cs typeface="Segoe UI"/>
              </a:rPr>
              <a:t> as an option on certain of Surface Laptop Studio 2.</a:t>
            </a:r>
          </a:p>
          <a:p>
            <a:pPr marL="0" marR="3048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30000" noProof="0" dirty="0" err="1">
                <a:ln>
                  <a:noFill/>
                </a:ln>
                <a:solidFill>
                  <a:srgbClr val="505050"/>
                </a:solidFill>
                <a:effectLst/>
                <a:uLnTx/>
                <a:uFillTx/>
                <a:latin typeface="Segoe UI"/>
                <a:cs typeface="Segoe UI"/>
              </a:rPr>
              <a:t>2</a:t>
            </a:r>
            <a:r>
              <a:rPr kumimoji="0" lang="en-US" sz="600" b="0" i="0" u="none" strike="noStrike" kern="0" cap="none" spc="0" normalizeH="0" baseline="0" noProof="0" dirty="0" err="1">
                <a:ln>
                  <a:noFill/>
                </a:ln>
                <a:solidFill>
                  <a:srgbClr val="505050"/>
                </a:solidFill>
                <a:effectLst/>
                <a:uLnTx/>
                <a:uFillTx/>
                <a:latin typeface="Segoe UI"/>
                <a:cs typeface="Segoe UI"/>
              </a:rPr>
              <a:t>Sold</a:t>
            </a:r>
            <a:r>
              <a:rPr kumimoji="0" lang="en-US" sz="600" b="0" i="0" u="none" strike="noStrike" kern="0" cap="none" spc="0" normalizeH="0" baseline="0" noProof="0" dirty="0">
                <a:ln>
                  <a:noFill/>
                </a:ln>
                <a:solidFill>
                  <a:srgbClr val="505050"/>
                </a:solidFill>
                <a:effectLst/>
                <a:uLnTx/>
                <a:uFillTx/>
                <a:latin typeface="Segoe UI"/>
                <a:cs typeface="Segoe UI"/>
              </a:rPr>
              <a:t> separately. Software license required for some features.</a:t>
            </a:r>
          </a:p>
          <a:p>
            <a:pPr marL="0" marR="3048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30000" noProof="0" dirty="0" err="1">
                <a:ln>
                  <a:noFill/>
                </a:ln>
                <a:solidFill>
                  <a:srgbClr val="505050"/>
                </a:solidFill>
                <a:effectLst/>
                <a:uLnTx/>
                <a:uFillTx/>
                <a:latin typeface="Segoe UI"/>
                <a:cs typeface="Segoe UI"/>
              </a:rPr>
              <a:t>3</a:t>
            </a:r>
            <a:r>
              <a:rPr kumimoji="0" lang="en-US" sz="600" b="0" i="0" u="none" strike="noStrike" kern="0" cap="none" spc="0" normalizeH="0" baseline="0" noProof="0" dirty="0" err="1">
                <a:ln>
                  <a:noFill/>
                </a:ln>
                <a:solidFill>
                  <a:srgbClr val="505050"/>
                </a:solidFill>
                <a:effectLst/>
                <a:uLnTx/>
                <a:uFillTx/>
                <a:latin typeface="Segoe UI"/>
                <a:cs typeface="Segoe UI"/>
              </a:rPr>
              <a:t>Some</a:t>
            </a:r>
            <a:r>
              <a:rPr kumimoji="0" lang="en-US" sz="600" b="0" i="0" u="none" strike="noStrike" kern="0" cap="none" spc="0" normalizeH="0" baseline="0" noProof="0" dirty="0">
                <a:ln>
                  <a:noFill/>
                </a:ln>
                <a:solidFill>
                  <a:srgbClr val="505050"/>
                </a:solidFill>
                <a:effectLst/>
                <a:uLnTx/>
                <a:uFillTx/>
                <a:latin typeface="Segoe UI"/>
                <a:cs typeface="Segoe UI"/>
              </a:rPr>
              <a:t> cloud-enabled features and functionality require paid subscription and/or qualifying license.</a:t>
            </a:r>
          </a:p>
          <a:p>
            <a:pPr marL="0" marR="3048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30000" noProof="0" dirty="0" err="1">
                <a:ln>
                  <a:noFill/>
                </a:ln>
                <a:solidFill>
                  <a:srgbClr val="505050"/>
                </a:solidFill>
                <a:effectLst/>
                <a:uLnTx/>
                <a:uFillTx/>
                <a:latin typeface="Segoe UI"/>
                <a:cs typeface="Segoe UI"/>
              </a:rPr>
              <a:t>4</a:t>
            </a:r>
            <a:r>
              <a:rPr kumimoji="0" lang="en-US" sz="600" b="0" i="0" u="none" strike="noStrike" kern="0" cap="none" spc="0" normalizeH="0" baseline="0" noProof="0" dirty="0" err="1">
                <a:ln>
                  <a:noFill/>
                </a:ln>
                <a:solidFill>
                  <a:srgbClr val="505050"/>
                </a:solidFill>
                <a:effectLst/>
                <a:uLnTx/>
                <a:uFillTx/>
                <a:latin typeface="Segoe UI"/>
                <a:cs typeface="Segoe UI"/>
              </a:rPr>
              <a:t>Surface</a:t>
            </a:r>
            <a:r>
              <a:rPr kumimoji="0" lang="en-US" sz="600" b="0" i="0" u="none" strike="noStrike" kern="0" cap="none" spc="0" normalizeH="0" baseline="0" noProof="0" dirty="0">
                <a:ln>
                  <a:noFill/>
                </a:ln>
                <a:solidFill>
                  <a:srgbClr val="505050"/>
                </a:solidFill>
                <a:effectLst/>
                <a:uLnTx/>
                <a:uFillTx/>
                <a:latin typeface="Segoe UI"/>
                <a:cs typeface="Segoe UI"/>
              </a:rPr>
              <a:t> Laptop Studio 2 display has rounded corners within a standard rectangle. When measured as a standard rectangular shape the screen is 14.36” diagonally (actual viewable area is less).</a:t>
            </a:r>
          </a:p>
          <a:p>
            <a:pPr marL="0" marR="3048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30000" noProof="0" dirty="0" err="1">
                <a:ln>
                  <a:noFill/>
                </a:ln>
                <a:solidFill>
                  <a:srgbClr val="505050"/>
                </a:solidFill>
                <a:effectLst/>
                <a:uLnTx/>
                <a:uFillTx/>
                <a:latin typeface="Segoe UI"/>
                <a:cs typeface="Segoe UI"/>
              </a:rPr>
              <a:t>5</a:t>
            </a:r>
            <a:r>
              <a:rPr kumimoji="0" lang="en-US" sz="600" b="0" i="0" u="none" strike="noStrike" kern="0" cap="none" spc="0" normalizeH="0" baseline="0" noProof="0" dirty="0" err="1">
                <a:ln>
                  <a:noFill/>
                </a:ln>
                <a:solidFill>
                  <a:srgbClr val="505050"/>
                </a:solidFill>
                <a:effectLst/>
                <a:uLnTx/>
                <a:uFillTx/>
                <a:latin typeface="Segoe UI"/>
                <a:cs typeface="Segoe UI"/>
              </a:rPr>
              <a:t>Customer</a:t>
            </a:r>
            <a:r>
              <a:rPr kumimoji="0" lang="en-US" sz="600" b="0" i="0" u="none" strike="noStrike" kern="0" cap="none" spc="0" normalizeH="0" baseline="0" noProof="0" dirty="0">
                <a:ln>
                  <a:noFill/>
                </a:ln>
                <a:solidFill>
                  <a:srgbClr val="505050"/>
                </a:solidFill>
                <a:effectLst/>
                <a:uLnTx/>
                <a:uFillTx/>
                <a:latin typeface="Segoe UI"/>
                <a:cs typeface="Segoe UI"/>
              </a:rPr>
              <a:t> Replaceable Units (</a:t>
            </a:r>
            <a:r>
              <a:rPr kumimoji="0" lang="en-US" sz="600" b="0" i="0" u="none" strike="noStrike" kern="0" cap="none" spc="0" normalizeH="0" baseline="0" noProof="0" dirty="0" err="1">
                <a:ln>
                  <a:noFill/>
                </a:ln>
                <a:solidFill>
                  <a:srgbClr val="505050"/>
                </a:solidFill>
                <a:effectLst/>
                <a:uLnTx/>
                <a:uFillTx/>
                <a:latin typeface="Segoe UI"/>
                <a:cs typeface="Segoe UI"/>
              </a:rPr>
              <a:t>CRUs</a:t>
            </a:r>
            <a:r>
              <a:rPr kumimoji="0" lang="en-US" sz="600" b="0" i="0" u="none" strike="noStrike" kern="0" cap="none" spc="0" normalizeH="0" baseline="0" noProof="0" dirty="0">
                <a:ln>
                  <a:noFill/>
                </a:ln>
                <a:solidFill>
                  <a:srgbClr val="505050"/>
                </a:solidFill>
                <a:effectLst/>
                <a:uLnTx/>
                <a:uFillTx/>
                <a:latin typeface="Segoe UI"/>
                <a:cs typeface="Segoe UI"/>
              </a:rPr>
              <a:t>) are components available for purchase through your Surface Commercial Authorized Device Reseller. Components can be replaced on-site by a skilled technician following Microsoft’s </a:t>
            </a:r>
            <a:r>
              <a:rPr kumimoji="0" lang="en-US" sz="600" b="0" i="0" u="none" strike="noStrike" kern="0" cap="none" spc="0" normalizeH="0" baseline="0" noProof="0" dirty="0">
                <a:ln>
                  <a:noFill/>
                </a:ln>
                <a:solidFill>
                  <a:srgbClr val="0067B5"/>
                </a:solidFill>
                <a:effectLst/>
                <a:uLnTx/>
                <a:uFillTx/>
                <a:latin typeface="Segoe UI"/>
                <a:cs typeface="Segoe UI"/>
                <a:hlinkClick r:id="rId7">
                  <a:extLst>
                    <a:ext uri="{A12FA001-AC4F-418D-AE19-62706E023703}">
                      <ahyp:hlinkClr xmlns:ahyp="http://schemas.microsoft.com/office/drawing/2018/hyperlinkcolor" val="tx"/>
                    </a:ext>
                  </a:extLst>
                </a:hlinkClick>
              </a:rPr>
              <a:t>Service Guide</a:t>
            </a:r>
            <a:r>
              <a:rPr kumimoji="0" lang="en-US" sz="600" b="0" i="0" u="none" strike="noStrike" kern="0" cap="none" spc="0" normalizeH="0" baseline="0" noProof="0" dirty="0">
                <a:ln>
                  <a:noFill/>
                </a:ln>
                <a:solidFill>
                  <a:srgbClr val="505050"/>
                </a:solidFill>
                <a:effectLst/>
                <a:uLnTx/>
                <a:uFillTx/>
                <a:latin typeface="Segoe UI"/>
                <a:cs typeface="Segoe UI"/>
              </a:rPr>
              <a:t>. Opening and/or repairing your device can present electric shock, fire and personal injury risks and other hazards. Use caution if undertaking do-it-yourself repairs. Device damage caused during repair will not be covered under Microsoft’s Hardware Warranty or protection plans. Components will be available shortly after initial launch; timing of availability varies by component and market.</a:t>
            </a:r>
          </a:p>
          <a:p>
            <a:pPr marL="0" marR="3048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30000" noProof="0" dirty="0" err="1">
                <a:ln>
                  <a:noFill/>
                </a:ln>
                <a:solidFill>
                  <a:srgbClr val="505050"/>
                </a:solidFill>
                <a:effectLst/>
                <a:uLnTx/>
                <a:uFillTx/>
                <a:latin typeface="Segoe UI"/>
                <a:cs typeface="Segoe UI"/>
              </a:rPr>
              <a:t>6</a:t>
            </a:r>
            <a:r>
              <a:rPr kumimoji="0" lang="en-US" sz="600" b="0" i="0" u="none" strike="noStrike" kern="0" cap="none" spc="0" normalizeH="0" baseline="0" noProof="0" dirty="0" err="1">
                <a:ln>
                  <a:noFill/>
                </a:ln>
                <a:solidFill>
                  <a:srgbClr val="505050"/>
                </a:solidFill>
                <a:effectLst/>
                <a:uLnTx/>
                <a:uFillTx/>
                <a:latin typeface="Segoe UI"/>
                <a:cs typeface="Segoe UI"/>
              </a:rPr>
              <a:t>Voice</a:t>
            </a:r>
            <a:r>
              <a:rPr kumimoji="0" lang="en-US" sz="600" b="0" i="0" u="none" strike="noStrike" kern="0" cap="none" spc="0" normalizeH="0" baseline="0" noProof="0" dirty="0">
                <a:ln>
                  <a:noFill/>
                </a:ln>
                <a:solidFill>
                  <a:srgbClr val="505050"/>
                </a:solidFill>
                <a:effectLst/>
                <a:uLnTx/>
                <a:uFillTx/>
                <a:latin typeface="Segoe UI"/>
                <a:cs typeface="Segoe UI"/>
              </a:rPr>
              <a:t> Clarity requires Windows 11 and is available in apps which use integrated device microphones and use certain Windows audio processing modes.</a:t>
            </a:r>
          </a:p>
          <a:p>
            <a:pPr marL="0" marR="3048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30000" noProof="0" dirty="0" err="1">
                <a:ln>
                  <a:noFill/>
                </a:ln>
                <a:solidFill>
                  <a:srgbClr val="505050"/>
                </a:solidFill>
                <a:effectLst/>
                <a:uLnTx/>
                <a:uFillTx/>
                <a:latin typeface="Segoe UI"/>
                <a:cs typeface="Segoe UI"/>
              </a:rPr>
              <a:t>7</a:t>
            </a:r>
            <a:r>
              <a:rPr kumimoji="0" lang="en-US" sz="600" b="0" i="0" u="none" strike="noStrike" kern="0" cap="none" spc="0" normalizeH="0" baseline="0" noProof="0" dirty="0" err="1">
                <a:ln>
                  <a:noFill/>
                </a:ln>
                <a:solidFill>
                  <a:srgbClr val="505050"/>
                </a:solidFill>
                <a:effectLst/>
                <a:uLnTx/>
                <a:uFillTx/>
                <a:latin typeface="Segoe UI"/>
                <a:cs typeface="Segoe UI"/>
              </a:rPr>
              <a:t>Sold</a:t>
            </a:r>
            <a:r>
              <a:rPr kumimoji="0" lang="en-US" sz="600" b="0" i="0" u="none" strike="noStrike" kern="0" cap="none" spc="0" normalizeH="0" baseline="0" noProof="0" dirty="0">
                <a:ln>
                  <a:noFill/>
                </a:ln>
                <a:solidFill>
                  <a:srgbClr val="505050"/>
                </a:solidFill>
                <a:effectLst/>
                <a:uLnTx/>
                <a:uFillTx/>
                <a:latin typeface="Segoe UI"/>
                <a:cs typeface="Segoe UI"/>
              </a:rPr>
              <a:t> separately.</a:t>
            </a:r>
          </a:p>
          <a:p>
            <a:pPr marL="0" marR="3048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30000" noProof="0" dirty="0" err="1">
                <a:ln>
                  <a:noFill/>
                </a:ln>
                <a:solidFill>
                  <a:srgbClr val="505050"/>
                </a:solidFill>
                <a:effectLst/>
                <a:uLnTx/>
                <a:uFillTx/>
                <a:latin typeface="Segoe UI"/>
                <a:cs typeface="Segoe UI"/>
              </a:rPr>
              <a:t>8</a:t>
            </a:r>
            <a:r>
              <a:rPr kumimoji="0" lang="en-US" sz="600" b="0" i="0" u="none" strike="noStrike" kern="0" cap="none" spc="0" normalizeH="0" baseline="0" noProof="0" dirty="0" err="1">
                <a:ln>
                  <a:noFill/>
                </a:ln>
                <a:solidFill>
                  <a:srgbClr val="505050"/>
                </a:solidFill>
                <a:effectLst/>
                <a:uLnTx/>
                <a:uFillTx/>
                <a:latin typeface="Segoe UI"/>
                <a:cs typeface="Segoe UI"/>
              </a:rPr>
              <a:t>Battery</a:t>
            </a:r>
            <a:r>
              <a:rPr kumimoji="0" lang="en-US" sz="600" b="0" i="0" u="none" strike="noStrike" kern="0" cap="none" spc="0" normalizeH="0" baseline="0" noProof="0" dirty="0">
                <a:ln>
                  <a:noFill/>
                </a:ln>
                <a:solidFill>
                  <a:srgbClr val="505050"/>
                </a:solidFill>
                <a:effectLst/>
                <a:uLnTx/>
                <a:uFillTx/>
                <a:latin typeface="Segoe UI"/>
                <a:cs typeface="Segoe UI"/>
              </a:rPr>
              <a:t> life varies significantly based on device configuration, usage, network and feature configuration, signal strength, settings and other factors. See </a:t>
            </a:r>
            <a:r>
              <a:rPr kumimoji="0" lang="en-US" sz="600" b="0" i="0" u="none" strike="noStrike" kern="0" cap="none" spc="0" normalizeH="0" baseline="0" noProof="0" dirty="0">
                <a:ln>
                  <a:noFill/>
                </a:ln>
                <a:solidFill>
                  <a:srgbClr val="0067B5"/>
                </a:solidFill>
                <a:effectLst/>
                <a:uLnTx/>
                <a:uFillTx/>
                <a:latin typeface="Segoe UI"/>
                <a:cs typeface="Segoe UI"/>
                <a:hlinkClick r:id="rId8">
                  <a:extLst>
                    <a:ext uri="{A12FA001-AC4F-418D-AE19-62706E023703}">
                      <ahyp:hlinkClr xmlns:ahyp="http://schemas.microsoft.com/office/drawing/2018/hyperlinkcolor" val="tx"/>
                    </a:ext>
                  </a:extLst>
                </a:hlinkClick>
              </a:rPr>
              <a:t>aka.ms/SurfaceBatteryPerformance </a:t>
            </a:r>
            <a:r>
              <a:rPr kumimoji="0" lang="en-US" sz="600" b="0" i="0" u="none" strike="noStrike" kern="0" cap="none" spc="0" normalizeH="0" baseline="0" noProof="0" dirty="0">
                <a:ln>
                  <a:noFill/>
                </a:ln>
                <a:solidFill>
                  <a:srgbClr val="505050"/>
                </a:solidFill>
                <a:effectLst/>
                <a:uLnTx/>
                <a:uFillTx/>
                <a:latin typeface="Segoe UI"/>
                <a:cs typeface="Segoe UI"/>
              </a:rPr>
              <a:t>for details.</a:t>
            </a:r>
          </a:p>
        </p:txBody>
      </p:sp>
      <p:sp>
        <p:nvSpPr>
          <p:cNvPr id="35" name="Content Placeholder 34">
            <a:extLst>
              <a:ext uri="{FF2B5EF4-FFF2-40B4-BE49-F238E27FC236}">
                <a16:creationId xmlns:a16="http://schemas.microsoft.com/office/drawing/2014/main" id="{9910B276-13A1-C372-40E2-B57FEB6F1B7B}"/>
              </a:ext>
            </a:extLst>
          </p:cNvPr>
          <p:cNvSpPr>
            <a:spLocks noGrp="1"/>
          </p:cNvSpPr>
          <p:nvPr>
            <p:ph sz="quarter" idx="28"/>
          </p:nvPr>
        </p:nvSpPr>
        <p:spPr>
          <a:xfrm>
            <a:off x="6652987" y="9071024"/>
            <a:ext cx="564266" cy="289823"/>
          </a:xfrm>
        </p:spPr>
        <p:txBody>
          <a:bodyPr/>
          <a:lstStyle/>
          <a:p>
            <a:pPr marL="0" marR="3048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505050"/>
                </a:solidFill>
                <a:effectLst/>
                <a:uLnTx/>
                <a:uFillTx/>
                <a:latin typeface="Segoe UI Semibold"/>
                <a:cs typeface="Segoe UI"/>
              </a:rPr>
              <a:t>PARTNER LOGO</a:t>
            </a:r>
            <a:endParaRPr kumimoji="0" lang="en-US" sz="900" b="0" i="0" u="none" strike="noStrike" kern="0" cap="none" spc="0" normalizeH="0" baseline="30000" noProof="0" dirty="0">
              <a:ln>
                <a:noFill/>
              </a:ln>
              <a:solidFill>
                <a:srgbClr val="505050"/>
              </a:solidFill>
              <a:effectLst/>
              <a:uLnTx/>
              <a:uFillTx/>
              <a:latin typeface="Segoe UI Semibold"/>
              <a:cs typeface="Segoe U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13000">
              <a:srgbClr val="FEFEFE"/>
            </a:gs>
            <a:gs pos="69000">
              <a:srgbClr val="F2F2F2"/>
            </a:gs>
            <a:gs pos="39000">
              <a:srgbClr val="F2F2F2"/>
            </a:gs>
            <a:gs pos="100000">
              <a:srgbClr val="ECECEC"/>
            </a:gs>
          </a:gsLst>
          <a:lin ang="5400000" scaled="1"/>
        </a:gradFill>
        <a:effectLst/>
      </p:bgPr>
    </p:bg>
    <p:spTree>
      <p:nvGrpSpPr>
        <p:cNvPr id="1" name=""/>
        <p:cNvGrpSpPr/>
        <p:nvPr/>
      </p:nvGrpSpPr>
      <p:grpSpPr>
        <a:xfrm>
          <a:off x="0" y="0"/>
          <a:ext cx="0" cy="0"/>
          <a:chOff x="0" y="0"/>
          <a:chExt cx="0" cy="0"/>
        </a:xfrm>
      </p:grpSpPr>
      <p:sp>
        <p:nvSpPr>
          <p:cNvPr id="16" name="Title 16"/>
          <p:cNvSpPr txBox="1">
            <a:spLocks noGrp="1"/>
          </p:cNvSpPr>
          <p:nvPr>
            <p:ph type="title"/>
          </p:nvPr>
        </p:nvSpPr>
        <p:spPr>
          <a:xfrm>
            <a:off x="434340" y="877729"/>
            <a:ext cx="5355167" cy="382156"/>
          </a:xfrm>
          <a:prstGeom prst="rect">
            <a:avLst/>
          </a:prstGeom>
        </p:spPr>
        <p:txBody>
          <a:bodyPr vert="horz" wrap="square" lIns="0" tIns="12700" rIns="0" bIns="0" rtlCol="0">
            <a:spAutoFit/>
          </a:bodyPr>
          <a:lstStyle/>
          <a:p>
            <a:pPr algn="l" defTabSz="311719" rtl="0">
              <a:lnSpc>
                <a:spcPct val="100000"/>
              </a:lnSpc>
              <a:spcBef>
                <a:spcPts val="100"/>
              </a:spcBef>
            </a:pPr>
            <a:r>
              <a:rPr kern="1200" dirty="0">
                <a:latin typeface="Segoe UI Light"/>
                <a:ea typeface="+mn-ea"/>
                <a:cs typeface="Segoe UI Light"/>
              </a:rPr>
              <a:t>Microsoft Surface Laptop Studio 2</a:t>
            </a:r>
            <a:r>
              <a:rPr lang="en-US" kern="1200" dirty="0">
                <a:latin typeface="Segoe UI Light"/>
                <a:ea typeface="+mn-ea"/>
                <a:cs typeface="Segoe UI Light"/>
              </a:rPr>
              <a:t> (2 of 4)</a:t>
            </a:r>
            <a:endParaRPr kern="1200" dirty="0">
              <a:latin typeface="Segoe UI Light"/>
              <a:ea typeface="+mn-ea"/>
              <a:cs typeface="Segoe UI Light"/>
            </a:endParaRPr>
          </a:p>
        </p:txBody>
      </p:sp>
      <p:sp>
        <p:nvSpPr>
          <p:cNvPr id="3" name="Content Placeholder 2">
            <a:extLst>
              <a:ext uri="{FF2B5EF4-FFF2-40B4-BE49-F238E27FC236}">
                <a16:creationId xmlns:a16="http://schemas.microsoft.com/office/drawing/2014/main" id="{5A20567C-9770-5608-C1AA-D79C19FF9995}"/>
              </a:ext>
            </a:extLst>
          </p:cNvPr>
          <p:cNvSpPr>
            <a:spLocks noGrp="1"/>
          </p:cNvSpPr>
          <p:nvPr>
            <p:ph sz="quarter" idx="10"/>
          </p:nvPr>
        </p:nvSpPr>
        <p:spPr>
          <a:xfrm>
            <a:off x="1436173" y="1484074"/>
            <a:ext cx="598805" cy="135935"/>
          </a:xfrm>
        </p:spPr>
        <p:txBody>
          <a:bodyPr/>
          <a:lstStyle/>
          <a:p>
            <a:r>
              <a:rPr kumimoji="0" lang="sv-SE" sz="800" b="0" i="0" u="none" strike="noStrike" kern="0" cap="none" spc="-10" normalizeH="0" baseline="0" noProof="0" dirty="0">
                <a:ln>
                  <a:noFill/>
                </a:ln>
                <a:solidFill>
                  <a:srgbClr val="505050"/>
                </a:solidFill>
                <a:effectLst/>
                <a:uLnTx/>
                <a:uFillTx/>
                <a:latin typeface="Segoe UI Semibold" panose="020B0702040204020203" pitchFamily="34" charset="0"/>
                <a:cs typeface="Segoe UI Semibold" panose="020B0702040204020203" pitchFamily="34" charset="0"/>
              </a:rPr>
              <a:t>PROCESSOR</a:t>
            </a:r>
            <a:endParaRPr lang="sv-SE" dirty="0"/>
          </a:p>
        </p:txBody>
      </p:sp>
      <p:sp>
        <p:nvSpPr>
          <p:cNvPr id="4" name="Content Placeholder 3">
            <a:extLst>
              <a:ext uri="{FF2B5EF4-FFF2-40B4-BE49-F238E27FC236}">
                <a16:creationId xmlns:a16="http://schemas.microsoft.com/office/drawing/2014/main" id="{FA2ECF1E-CCAE-5DB0-412D-FA7AA9DED4BC}"/>
              </a:ext>
            </a:extLst>
          </p:cNvPr>
          <p:cNvSpPr>
            <a:spLocks noGrp="1"/>
          </p:cNvSpPr>
          <p:nvPr>
            <p:ph sz="quarter" idx="11"/>
          </p:nvPr>
        </p:nvSpPr>
        <p:spPr>
          <a:xfrm>
            <a:off x="2176378" y="1463743"/>
            <a:ext cx="1562735" cy="752967"/>
          </a:xfrm>
        </p:spPr>
        <p:txBody>
          <a:bodyPr/>
          <a:lstStyle/>
          <a:p>
            <a:pPr marL="38100" marR="69215" lvl="0" indent="0" defTabSz="914400" eaLnBrk="1" fontAlgn="auto" latinLnBrk="0" hangingPunct="1">
              <a:lnSpc>
                <a:spcPct val="114599"/>
              </a:lnSpc>
              <a:spcBef>
                <a:spcPts val="100"/>
              </a:spcBef>
              <a:spcAft>
                <a:spcPts val="0"/>
              </a:spcAft>
              <a:buClrTx/>
              <a:buSzTx/>
              <a:buFontTx/>
              <a:buNone/>
              <a:tabLst/>
              <a:defRPr/>
            </a:pPr>
            <a:r>
              <a:rPr kumimoji="0" lang="sv-SE" sz="800" b="0" i="0" u="none" strike="noStrike" kern="0" cap="none" spc="-10" normalizeH="0" baseline="0" noProof="0" dirty="0" err="1">
                <a:ln>
                  <a:noFill/>
                </a:ln>
                <a:solidFill>
                  <a:srgbClr val="505050"/>
                </a:solidFill>
                <a:effectLst/>
                <a:uLnTx/>
                <a:uFillTx/>
                <a:latin typeface="Segoe UI"/>
                <a:cs typeface="Segoe UI"/>
              </a:rPr>
              <a:t>13th</a:t>
            </a:r>
            <a:r>
              <a:rPr kumimoji="0" lang="sv-SE" sz="800" b="0" i="0" u="none" strike="noStrike" kern="0" cap="none" spc="-30"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a:ln>
                  <a:noFill/>
                </a:ln>
                <a:solidFill>
                  <a:srgbClr val="505050"/>
                </a:solidFill>
                <a:effectLst/>
                <a:uLnTx/>
                <a:uFillTx/>
                <a:latin typeface="Segoe UI"/>
                <a:cs typeface="Segoe UI"/>
              </a:rPr>
              <a:t>Gen</a:t>
            </a:r>
            <a:r>
              <a:rPr kumimoji="0" lang="sv-SE" sz="800" b="0" i="0" u="none" strike="noStrike" kern="0" cap="none" spc="-25"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a:ln>
                  <a:noFill/>
                </a:ln>
                <a:solidFill>
                  <a:srgbClr val="505050"/>
                </a:solidFill>
                <a:effectLst/>
                <a:uLnTx/>
                <a:uFillTx/>
                <a:latin typeface="Segoe UI"/>
                <a:cs typeface="Segoe UI"/>
              </a:rPr>
              <a:t>Intel</a:t>
            </a:r>
            <a:r>
              <a:rPr kumimoji="0" lang="sv-SE" sz="675" b="0" i="0" u="none" strike="noStrike" kern="0" cap="none" spc="-15" normalizeH="0" baseline="30864" noProof="0" dirty="0">
                <a:ln>
                  <a:noFill/>
                </a:ln>
                <a:solidFill>
                  <a:srgbClr val="505050"/>
                </a:solidFill>
                <a:effectLst/>
                <a:uLnTx/>
                <a:uFillTx/>
                <a:latin typeface="Segoe UI"/>
                <a:cs typeface="Segoe UI"/>
              </a:rPr>
              <a:t>®</a:t>
            </a:r>
            <a:r>
              <a:rPr kumimoji="0" lang="sv-SE" sz="675" b="0" i="0" u="none" strike="noStrike" kern="0" cap="none" spc="104" normalizeH="0" baseline="30864" noProof="0" dirty="0">
                <a:ln>
                  <a:noFill/>
                </a:ln>
                <a:solidFill>
                  <a:srgbClr val="505050"/>
                </a:solidFill>
                <a:effectLst/>
                <a:uLnTx/>
                <a:uFillTx/>
                <a:latin typeface="Segoe UI"/>
                <a:cs typeface="Segoe UI"/>
              </a:rPr>
              <a:t> </a:t>
            </a:r>
            <a:r>
              <a:rPr kumimoji="0" lang="sv-SE" sz="800" b="0" i="0" u="none" strike="noStrike" kern="0" cap="none" spc="-20" normalizeH="0" baseline="0" noProof="0" dirty="0" err="1">
                <a:ln>
                  <a:noFill/>
                </a:ln>
                <a:solidFill>
                  <a:srgbClr val="505050"/>
                </a:solidFill>
                <a:effectLst/>
                <a:uLnTx/>
                <a:uFillTx/>
                <a:latin typeface="Segoe UI"/>
                <a:cs typeface="Segoe UI"/>
              </a:rPr>
              <a:t>Core</a:t>
            </a:r>
            <a:r>
              <a:rPr kumimoji="0" lang="sv-SE" sz="800" b="0" i="0" u="none" strike="noStrike" kern="0" cap="none" spc="-20" normalizeH="0" baseline="0" noProof="0" dirty="0">
                <a:ln>
                  <a:noFill/>
                </a:ln>
                <a:solidFill>
                  <a:srgbClr val="505050"/>
                </a:solidFill>
                <a:effectLst/>
                <a:uLnTx/>
                <a:uFillTx/>
                <a:latin typeface="Segoe UI"/>
                <a:cs typeface="Segoe UI"/>
              </a:rPr>
              <a:t>™</a:t>
            </a:r>
            <a:r>
              <a:rPr kumimoji="0" lang="sv-SE" sz="800" b="0" i="0" u="none" strike="noStrike" kern="0" cap="none" spc="-30" normalizeH="0" baseline="0" noProof="0" dirty="0">
                <a:ln>
                  <a:noFill/>
                </a:ln>
                <a:solidFill>
                  <a:srgbClr val="505050"/>
                </a:solidFill>
                <a:effectLst/>
                <a:uLnTx/>
                <a:uFillTx/>
                <a:latin typeface="Segoe UI"/>
                <a:cs typeface="Segoe UI"/>
              </a:rPr>
              <a:t> </a:t>
            </a:r>
            <a:r>
              <a:rPr kumimoji="0" lang="sv-SE" sz="800" b="0" i="0" u="none" strike="noStrike" kern="0" cap="none" spc="-20" normalizeH="0" baseline="0" noProof="0" dirty="0" err="1">
                <a:ln>
                  <a:noFill/>
                </a:ln>
                <a:solidFill>
                  <a:srgbClr val="505050"/>
                </a:solidFill>
                <a:effectLst/>
                <a:uLnTx/>
                <a:uFillTx/>
                <a:latin typeface="Segoe UI"/>
                <a:cs typeface="Segoe UI"/>
              </a:rPr>
              <a:t>i7-</a:t>
            </a:r>
            <a:r>
              <a:rPr kumimoji="0" lang="sv-SE" sz="800" b="0" i="0" u="none" strike="noStrike" kern="0" cap="none" spc="-25" normalizeH="0" baseline="0" noProof="0" dirty="0" err="1">
                <a:ln>
                  <a:noFill/>
                </a:ln>
                <a:solidFill>
                  <a:srgbClr val="505050"/>
                </a:solidFill>
                <a:effectLst/>
                <a:uLnTx/>
                <a:uFillTx/>
                <a:latin typeface="Segoe UI"/>
                <a:cs typeface="Segoe UI"/>
              </a:rPr>
              <a:t>13800H</a:t>
            </a:r>
            <a:r>
              <a:rPr kumimoji="0" lang="sv-SE" sz="800" b="0" i="0" u="none" strike="noStrike" kern="0" cap="none" spc="-10" normalizeH="0" baseline="0" noProof="0" dirty="0">
                <a:ln>
                  <a:noFill/>
                </a:ln>
                <a:solidFill>
                  <a:srgbClr val="505050"/>
                </a:solidFill>
                <a:effectLst/>
                <a:uLnTx/>
                <a:uFillTx/>
                <a:latin typeface="Segoe UI"/>
                <a:cs typeface="Segoe UI"/>
              </a:rPr>
              <a:t> Processor</a:t>
            </a:r>
            <a:endParaRPr kumimoji="0" lang="sv-SE" sz="800" b="0" i="0" u="none" strike="noStrike" kern="0" cap="none" spc="0" normalizeH="0" baseline="0" noProof="0" dirty="0">
              <a:ln>
                <a:noFill/>
              </a:ln>
              <a:solidFill>
                <a:srgbClr val="505050"/>
              </a:solidFill>
              <a:effectLst/>
              <a:uLnTx/>
              <a:uFillTx/>
              <a:latin typeface="Segoe UI"/>
              <a:cs typeface="Segoe UI"/>
            </a:endParaRPr>
          </a:p>
          <a:p>
            <a:pPr marL="38100" marR="30480" lvl="0" indent="-635" defTabSz="914400" eaLnBrk="1" fontAlgn="auto" latinLnBrk="0" hangingPunct="1">
              <a:lnSpc>
                <a:spcPct val="114599"/>
              </a:lnSpc>
              <a:spcBef>
                <a:spcPts val="0"/>
              </a:spcBef>
              <a:spcAft>
                <a:spcPts val="0"/>
              </a:spcAft>
              <a:buClrTx/>
              <a:buSzTx/>
              <a:buFontTx/>
              <a:buNone/>
              <a:tabLst/>
              <a:defRPr/>
            </a:pPr>
            <a:r>
              <a:rPr kumimoji="0" lang="sv-SE" sz="800" b="0" i="0" u="none" strike="noStrike" kern="0" cap="none" spc="-10" normalizeH="0" baseline="0" noProof="0" dirty="0" err="1">
                <a:ln>
                  <a:noFill/>
                </a:ln>
                <a:solidFill>
                  <a:srgbClr val="505050"/>
                </a:solidFill>
                <a:effectLst/>
                <a:uLnTx/>
                <a:uFillTx/>
                <a:latin typeface="Segoe UI"/>
                <a:cs typeface="Segoe UI"/>
              </a:rPr>
              <a:t>Built</a:t>
            </a:r>
            <a:r>
              <a:rPr kumimoji="0" lang="sv-SE" sz="800" b="0" i="0" u="none" strike="noStrike" kern="0" cap="none" spc="-30" normalizeH="0" baseline="0" noProof="0" dirty="0">
                <a:ln>
                  <a:noFill/>
                </a:ln>
                <a:solidFill>
                  <a:srgbClr val="505050"/>
                </a:solidFill>
                <a:effectLst/>
                <a:uLnTx/>
                <a:uFillTx/>
                <a:latin typeface="Segoe UI"/>
                <a:cs typeface="Segoe UI"/>
              </a:rPr>
              <a:t> </a:t>
            </a:r>
            <a:r>
              <a:rPr kumimoji="0" lang="sv-SE" sz="800" b="0" i="0" u="none" strike="noStrike" kern="0" cap="none" spc="0" normalizeH="0" baseline="0" noProof="0" dirty="0">
                <a:ln>
                  <a:noFill/>
                </a:ln>
                <a:solidFill>
                  <a:srgbClr val="505050"/>
                </a:solidFill>
                <a:effectLst/>
                <a:uLnTx/>
                <a:uFillTx/>
                <a:latin typeface="Segoe UI"/>
                <a:cs typeface="Segoe UI"/>
              </a:rPr>
              <a:t>on</a:t>
            </a:r>
            <a:r>
              <a:rPr kumimoji="0" lang="sv-SE" sz="800" b="0" i="0" u="none" strike="noStrike" kern="0" cap="none" spc="-30"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a:ln>
                  <a:noFill/>
                </a:ln>
                <a:solidFill>
                  <a:srgbClr val="505050"/>
                </a:solidFill>
                <a:effectLst/>
                <a:uLnTx/>
                <a:uFillTx/>
                <a:latin typeface="Segoe UI"/>
                <a:cs typeface="Segoe UI"/>
              </a:rPr>
              <a:t>the</a:t>
            </a:r>
            <a:r>
              <a:rPr kumimoji="0" lang="sv-SE" sz="800" b="0" i="0" u="none" strike="noStrike" kern="0" cap="none" spc="-30"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a:ln>
                  <a:noFill/>
                </a:ln>
                <a:solidFill>
                  <a:srgbClr val="505050"/>
                </a:solidFill>
                <a:effectLst/>
                <a:uLnTx/>
                <a:uFillTx/>
                <a:latin typeface="Segoe UI"/>
                <a:cs typeface="Segoe UI"/>
              </a:rPr>
              <a:t>Intel</a:t>
            </a:r>
            <a:r>
              <a:rPr kumimoji="0" lang="sv-SE" sz="675" b="0" i="0" u="none" strike="noStrike" kern="0" cap="none" spc="-15" normalizeH="0" baseline="30864" noProof="0" dirty="0">
                <a:ln>
                  <a:noFill/>
                </a:ln>
                <a:solidFill>
                  <a:srgbClr val="505050"/>
                </a:solidFill>
                <a:effectLst/>
                <a:uLnTx/>
                <a:uFillTx/>
                <a:latin typeface="Segoe UI"/>
                <a:cs typeface="Segoe UI"/>
              </a:rPr>
              <a:t>®</a:t>
            </a:r>
            <a:r>
              <a:rPr kumimoji="0" lang="sv-SE" sz="675" b="0" i="0" u="none" strike="noStrike" kern="0" cap="none" spc="97" normalizeH="0" baseline="30864" noProof="0" dirty="0">
                <a:ln>
                  <a:noFill/>
                </a:ln>
                <a:solidFill>
                  <a:srgbClr val="505050"/>
                </a:solidFill>
                <a:effectLst/>
                <a:uLnTx/>
                <a:uFillTx/>
                <a:latin typeface="Segoe UI"/>
                <a:cs typeface="Segoe UI"/>
              </a:rPr>
              <a:t> </a:t>
            </a:r>
            <a:r>
              <a:rPr kumimoji="0" lang="sv-SE" sz="800" b="0" i="0" u="none" strike="noStrike" kern="0" cap="none" spc="-20" normalizeH="0" baseline="0" noProof="0" dirty="0" err="1">
                <a:ln>
                  <a:noFill/>
                </a:ln>
                <a:solidFill>
                  <a:srgbClr val="505050"/>
                </a:solidFill>
                <a:effectLst/>
                <a:uLnTx/>
                <a:uFillTx/>
                <a:latin typeface="Segoe UI"/>
                <a:cs typeface="Segoe UI"/>
              </a:rPr>
              <a:t>Evo</a:t>
            </a:r>
            <a:r>
              <a:rPr kumimoji="0" lang="sv-SE" sz="800" b="0" i="0" u="none" strike="noStrike" kern="0" cap="none" spc="-20" normalizeH="0" baseline="0" noProof="0" dirty="0">
                <a:ln>
                  <a:noFill/>
                </a:ln>
                <a:solidFill>
                  <a:srgbClr val="505050"/>
                </a:solidFill>
                <a:effectLst/>
                <a:uLnTx/>
                <a:uFillTx/>
                <a:latin typeface="Segoe UI"/>
                <a:cs typeface="Segoe UI"/>
              </a:rPr>
              <a:t>™</a:t>
            </a:r>
            <a:r>
              <a:rPr kumimoji="0" lang="sv-SE" sz="800" b="0" i="0" u="none" strike="noStrike" kern="0" cap="none" spc="-30"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err="1">
                <a:ln>
                  <a:noFill/>
                </a:ln>
                <a:solidFill>
                  <a:srgbClr val="505050"/>
                </a:solidFill>
                <a:effectLst/>
                <a:uLnTx/>
                <a:uFillTx/>
                <a:latin typeface="Segoe UI"/>
                <a:cs typeface="Segoe UI"/>
              </a:rPr>
              <a:t>platform</a:t>
            </a:r>
            <a:r>
              <a:rPr kumimoji="0" lang="sv-SE" sz="800" b="0" i="0" u="none" strike="noStrike" kern="0" cap="none" spc="-10" normalizeH="0" baseline="0" noProof="0" dirty="0">
                <a:ln>
                  <a:noFill/>
                </a:ln>
                <a:solidFill>
                  <a:srgbClr val="505050"/>
                </a:solidFill>
                <a:effectLst/>
                <a:uLnTx/>
                <a:uFillTx/>
                <a:latin typeface="Segoe UI"/>
                <a:cs typeface="Segoe UI"/>
              </a:rPr>
              <a:t> Intel</a:t>
            </a:r>
            <a:r>
              <a:rPr kumimoji="0" lang="sv-SE" sz="675" b="0" i="0" u="none" strike="noStrike" kern="0" cap="none" spc="-15" normalizeH="0" baseline="30864" noProof="0" dirty="0">
                <a:ln>
                  <a:noFill/>
                </a:ln>
                <a:solidFill>
                  <a:srgbClr val="505050"/>
                </a:solidFill>
                <a:effectLst/>
                <a:uLnTx/>
                <a:uFillTx/>
                <a:latin typeface="Segoe UI"/>
                <a:cs typeface="Segoe UI"/>
              </a:rPr>
              <a:t>®</a:t>
            </a:r>
            <a:r>
              <a:rPr kumimoji="0" lang="sv-SE" sz="675" b="0" i="0" u="none" strike="noStrike" kern="0" cap="none" spc="97" normalizeH="0" baseline="30864" noProof="0" dirty="0">
                <a:ln>
                  <a:noFill/>
                </a:ln>
                <a:solidFill>
                  <a:srgbClr val="505050"/>
                </a:solidFill>
                <a:effectLst/>
                <a:uLnTx/>
                <a:uFillTx/>
                <a:latin typeface="Segoe UI"/>
                <a:cs typeface="Segoe UI"/>
              </a:rPr>
              <a:t> </a:t>
            </a:r>
            <a:r>
              <a:rPr kumimoji="0" lang="sv-SE" sz="800" b="0" i="0" u="none" strike="noStrike" kern="0" cap="none" spc="-10" normalizeH="0" baseline="0" noProof="0" dirty="0" err="1">
                <a:ln>
                  <a:noFill/>
                </a:ln>
                <a:solidFill>
                  <a:srgbClr val="505050"/>
                </a:solidFill>
                <a:effectLst/>
                <a:uLnTx/>
                <a:uFillTx/>
                <a:latin typeface="Segoe UI"/>
                <a:cs typeface="Segoe UI"/>
              </a:rPr>
              <a:t>Gen3</a:t>
            </a:r>
            <a:r>
              <a:rPr kumimoji="0" lang="sv-SE" sz="800" b="0" i="0" u="none" strike="noStrike" kern="0" cap="none" spc="-25" normalizeH="0" baseline="0" noProof="0" dirty="0">
                <a:ln>
                  <a:noFill/>
                </a:ln>
                <a:solidFill>
                  <a:srgbClr val="505050"/>
                </a:solidFill>
                <a:effectLst/>
                <a:uLnTx/>
                <a:uFillTx/>
                <a:latin typeface="Segoe UI"/>
                <a:cs typeface="Segoe UI"/>
              </a:rPr>
              <a:t> </a:t>
            </a:r>
            <a:r>
              <a:rPr kumimoji="0" lang="sv-SE" sz="800" b="0" i="0" u="none" strike="noStrike" kern="0" cap="none" spc="-20" normalizeH="0" baseline="0" noProof="0" dirty="0" err="1">
                <a:ln>
                  <a:noFill/>
                </a:ln>
                <a:solidFill>
                  <a:srgbClr val="505050"/>
                </a:solidFill>
                <a:effectLst/>
                <a:uLnTx/>
                <a:uFillTx/>
                <a:latin typeface="Segoe UI"/>
                <a:cs typeface="Segoe UI"/>
              </a:rPr>
              <a:t>Movidius</a:t>
            </a:r>
            <a:r>
              <a:rPr kumimoji="0" lang="sv-SE" sz="800" b="0" i="0" u="none" strike="noStrike" kern="0" cap="none" spc="-25" normalizeH="0" baseline="0" noProof="0" dirty="0">
                <a:ln>
                  <a:noFill/>
                </a:ln>
                <a:solidFill>
                  <a:srgbClr val="505050"/>
                </a:solidFill>
                <a:effectLst/>
                <a:uLnTx/>
                <a:uFillTx/>
                <a:latin typeface="Segoe UI"/>
                <a:cs typeface="Segoe UI"/>
              </a:rPr>
              <a:t> </a:t>
            </a:r>
            <a:r>
              <a:rPr kumimoji="0" lang="sv-SE" sz="800" b="0" i="0" u="none" strike="noStrike" kern="0" cap="none" spc="-25" normalizeH="0" baseline="0" noProof="0" dirty="0" err="1">
                <a:ln>
                  <a:noFill/>
                </a:ln>
                <a:solidFill>
                  <a:srgbClr val="505050"/>
                </a:solidFill>
                <a:effectLst/>
                <a:uLnTx/>
                <a:uFillTx/>
                <a:latin typeface="Segoe UI"/>
                <a:cs typeface="Segoe UI"/>
              </a:rPr>
              <a:t>3700VC</a:t>
            </a:r>
            <a:r>
              <a:rPr kumimoji="0" lang="sv-SE" sz="800" b="0" i="0" u="none" strike="noStrike" kern="0" cap="none" spc="-25" normalizeH="0" baseline="0" noProof="0" dirty="0">
                <a:ln>
                  <a:noFill/>
                </a:ln>
                <a:solidFill>
                  <a:srgbClr val="505050"/>
                </a:solidFill>
                <a:effectLst/>
                <a:uLnTx/>
                <a:uFillTx/>
                <a:latin typeface="Segoe UI"/>
                <a:cs typeface="Segoe UI"/>
              </a:rPr>
              <a:t> </a:t>
            </a:r>
            <a:r>
              <a:rPr kumimoji="0" lang="sv-SE" sz="800" b="0" i="0" u="none" strike="noStrike" kern="0" cap="none" spc="-25" normalizeH="0" baseline="0" noProof="0" dirty="0" err="1">
                <a:ln>
                  <a:noFill/>
                </a:ln>
                <a:solidFill>
                  <a:srgbClr val="505050"/>
                </a:solidFill>
                <a:effectLst/>
                <a:uLnTx/>
                <a:uFillTx/>
                <a:latin typeface="Segoe UI"/>
                <a:cs typeface="Segoe UI"/>
              </a:rPr>
              <a:t>VPU</a:t>
            </a:r>
            <a:r>
              <a:rPr kumimoji="0" lang="sv-SE" sz="800" b="0" i="0" u="none" strike="noStrike" kern="0" cap="none" spc="0" normalizeH="0" baseline="0" noProof="0" dirty="0">
                <a:ln>
                  <a:noFill/>
                </a:ln>
                <a:solidFill>
                  <a:srgbClr val="505050"/>
                </a:solidFill>
                <a:effectLst/>
                <a:uLnTx/>
                <a:uFillTx/>
                <a:latin typeface="Segoe UI"/>
                <a:cs typeface="Segoe UI"/>
              </a:rPr>
              <a:t> AI</a:t>
            </a:r>
            <a:r>
              <a:rPr kumimoji="0" lang="sv-SE" sz="800" b="0" i="0" u="none" strike="noStrike" kern="0" cap="none" spc="-45"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a:ln>
                  <a:noFill/>
                </a:ln>
                <a:solidFill>
                  <a:srgbClr val="505050"/>
                </a:solidFill>
                <a:effectLst/>
                <a:uLnTx/>
                <a:uFillTx/>
                <a:latin typeface="Segoe UI"/>
                <a:cs typeface="Segoe UI"/>
              </a:rPr>
              <a:t>Accelerator</a:t>
            </a:r>
            <a:endParaRPr kumimoji="0" lang="sv-SE" sz="800" b="0" i="0" u="none" strike="noStrike" kern="0" cap="none" spc="0" normalizeH="0" baseline="0" noProof="0" dirty="0">
              <a:ln>
                <a:noFill/>
              </a:ln>
              <a:solidFill>
                <a:srgbClr val="505050"/>
              </a:solidFill>
              <a:effectLst/>
              <a:uLnTx/>
              <a:uFillTx/>
              <a:latin typeface="Segoe UI"/>
              <a:cs typeface="Segoe UI"/>
            </a:endParaRPr>
          </a:p>
        </p:txBody>
      </p:sp>
      <p:sp>
        <p:nvSpPr>
          <p:cNvPr id="5" name="Content Placeholder 4">
            <a:extLst>
              <a:ext uri="{FF2B5EF4-FFF2-40B4-BE49-F238E27FC236}">
                <a16:creationId xmlns:a16="http://schemas.microsoft.com/office/drawing/2014/main" id="{E8BF73BB-D8AF-256B-D4A8-844E679A56F7}"/>
              </a:ext>
            </a:extLst>
          </p:cNvPr>
          <p:cNvSpPr>
            <a:spLocks noGrp="1"/>
          </p:cNvSpPr>
          <p:nvPr>
            <p:ph sz="quarter" idx="12"/>
          </p:nvPr>
        </p:nvSpPr>
        <p:spPr>
          <a:xfrm>
            <a:off x="1501653" y="2361477"/>
            <a:ext cx="547809" cy="135935"/>
          </a:xfrm>
        </p:spPr>
        <p:txBody>
          <a:bodyPr/>
          <a:lstStyle/>
          <a:p>
            <a:pPr marL="12700" marR="0" lvl="0" indent="0" algn="l" defTabSz="914400" eaLnBrk="1" fontAlgn="auto" latinLnBrk="0" hangingPunct="1">
              <a:lnSpc>
                <a:spcPct val="100000"/>
              </a:lnSpc>
              <a:spcBef>
                <a:spcPts val="100"/>
              </a:spcBef>
              <a:spcAft>
                <a:spcPts val="0"/>
              </a:spcAft>
              <a:buClrTx/>
              <a:buSzTx/>
              <a:buFontTx/>
              <a:buNone/>
              <a:tabLst/>
              <a:defRPr/>
            </a:pPr>
            <a:r>
              <a:rPr kumimoji="0" lang="sv-SE" sz="800" b="0" i="0" u="none" strike="noStrike" kern="0" cap="none" spc="-10" normalizeH="0" baseline="0" noProof="0" dirty="0">
                <a:ln>
                  <a:noFill/>
                </a:ln>
                <a:solidFill>
                  <a:srgbClr val="505050"/>
                </a:solidFill>
                <a:effectLst/>
                <a:uLnTx/>
                <a:uFillTx/>
                <a:latin typeface="Segoe UI Semibold" panose="020B0702040204020203" pitchFamily="34" charset="0"/>
                <a:cs typeface="Segoe UI Semibold" panose="020B0702040204020203" pitchFamily="34" charset="0"/>
              </a:rPr>
              <a:t>GRAPHICS</a:t>
            </a:r>
            <a:endParaRPr kumimoji="0" lang="sv-SE" sz="800" b="0" i="0" u="none" strike="noStrike" kern="0" cap="none" spc="0" normalizeH="0" baseline="0" noProof="0" dirty="0">
              <a:ln>
                <a:noFill/>
              </a:ln>
              <a:solidFill>
                <a:srgbClr val="505050"/>
              </a:solidFill>
              <a:effectLst/>
              <a:uLnTx/>
              <a:uFillTx/>
              <a:latin typeface="Segoe UI Semibold" panose="020B0702040204020203" pitchFamily="34" charset="0"/>
              <a:cs typeface="Segoe UI Semibold" panose="020B0702040204020203" pitchFamily="34" charset="0"/>
            </a:endParaRPr>
          </a:p>
        </p:txBody>
      </p:sp>
      <p:sp>
        <p:nvSpPr>
          <p:cNvPr id="6" name="Content Placeholder 5">
            <a:extLst>
              <a:ext uri="{FF2B5EF4-FFF2-40B4-BE49-F238E27FC236}">
                <a16:creationId xmlns:a16="http://schemas.microsoft.com/office/drawing/2014/main" id="{64DDEEE9-4FDC-85C3-056A-BE54220402C1}"/>
              </a:ext>
            </a:extLst>
          </p:cNvPr>
          <p:cNvSpPr>
            <a:spLocks noGrp="1"/>
          </p:cNvSpPr>
          <p:nvPr>
            <p:ph sz="quarter" idx="13"/>
          </p:nvPr>
        </p:nvSpPr>
        <p:spPr>
          <a:xfrm>
            <a:off x="2175310" y="2361712"/>
            <a:ext cx="1562735" cy="2382704"/>
          </a:xfrm>
        </p:spPr>
        <p:txBody>
          <a:bodyPr/>
          <a:lstStyle/>
          <a:p>
            <a:pPr marL="38100" marR="0" lvl="0" indent="0" defTabSz="914400" eaLnBrk="1" fontAlgn="auto" latinLnBrk="0" hangingPunct="1">
              <a:lnSpc>
                <a:spcPct val="100000"/>
              </a:lnSpc>
              <a:spcBef>
                <a:spcPts val="240"/>
              </a:spcBef>
              <a:spcAft>
                <a:spcPts val="0"/>
              </a:spcAft>
              <a:buClrTx/>
              <a:buSzTx/>
              <a:buFontTx/>
              <a:buNone/>
              <a:tabLst/>
              <a:defRPr/>
            </a:pPr>
            <a:r>
              <a:rPr kumimoji="0" lang="sv-SE" sz="800" b="0" i="0" u="none" strike="noStrike" kern="0" cap="none" spc="-20" normalizeH="0" baseline="0" noProof="0" dirty="0">
                <a:ln>
                  <a:noFill/>
                </a:ln>
                <a:solidFill>
                  <a:srgbClr val="505050"/>
                </a:solidFill>
                <a:effectLst/>
                <a:uLnTx/>
                <a:uFillTx/>
                <a:latin typeface="Segoe UI"/>
                <a:cs typeface="Segoe UI"/>
              </a:rPr>
              <a:t>Graphics</a:t>
            </a:r>
            <a:r>
              <a:rPr kumimoji="0" lang="sv-SE" sz="800" b="0" i="0" u="none" strike="noStrike" kern="0" cap="none" spc="-10" normalizeH="0" baseline="0" noProof="0" dirty="0">
                <a:ln>
                  <a:noFill/>
                </a:ln>
                <a:solidFill>
                  <a:srgbClr val="505050"/>
                </a:solidFill>
                <a:effectLst/>
                <a:uLnTx/>
                <a:uFillTx/>
                <a:latin typeface="Segoe UI"/>
                <a:cs typeface="Segoe UI"/>
              </a:rPr>
              <a:t> options:</a:t>
            </a:r>
            <a:endParaRPr kumimoji="0" lang="sv-SE" sz="800" b="0" i="0" u="none" strike="noStrike" kern="0" cap="none" spc="0" normalizeH="0" baseline="0" noProof="0" dirty="0">
              <a:ln>
                <a:noFill/>
              </a:ln>
              <a:solidFill>
                <a:srgbClr val="505050"/>
              </a:solidFill>
              <a:effectLst/>
              <a:uLnTx/>
              <a:uFillTx/>
              <a:latin typeface="Segoe UI"/>
              <a:cs typeface="Segoe UI"/>
            </a:endParaRPr>
          </a:p>
          <a:p>
            <a:pPr marL="38100" marR="248920" lvl="0" indent="0" algn="just" defTabSz="914400" eaLnBrk="1" fontAlgn="auto" latinLnBrk="0" hangingPunct="1">
              <a:lnSpc>
                <a:spcPct val="114599"/>
              </a:lnSpc>
              <a:spcBef>
                <a:spcPts val="0"/>
              </a:spcBef>
              <a:spcAft>
                <a:spcPts val="0"/>
              </a:spcAft>
              <a:buClrTx/>
              <a:buSzTx/>
              <a:buFontTx/>
              <a:buNone/>
              <a:tabLst/>
              <a:defRPr/>
            </a:pPr>
            <a:r>
              <a:rPr kumimoji="0" lang="sv-SE" sz="800" b="0" i="0" u="none" strike="noStrike" kern="0" cap="none" spc="-10" normalizeH="0" baseline="0" noProof="0" dirty="0" err="1">
                <a:ln>
                  <a:noFill/>
                </a:ln>
                <a:solidFill>
                  <a:srgbClr val="505050"/>
                </a:solidFill>
                <a:effectLst/>
                <a:uLnTx/>
                <a:uFillTx/>
                <a:latin typeface="Segoe UI"/>
                <a:cs typeface="Segoe UI"/>
              </a:rPr>
              <a:t>NVIDIA</a:t>
            </a:r>
            <a:r>
              <a:rPr kumimoji="0" lang="sv-SE" sz="675" b="0" i="0" u="none" strike="noStrike" kern="0" cap="none" spc="-15" normalizeH="0" baseline="30864" noProof="0" dirty="0">
                <a:ln>
                  <a:noFill/>
                </a:ln>
                <a:solidFill>
                  <a:srgbClr val="505050"/>
                </a:solidFill>
                <a:effectLst/>
                <a:uLnTx/>
                <a:uFillTx/>
                <a:latin typeface="Segoe UI"/>
                <a:cs typeface="Segoe UI"/>
              </a:rPr>
              <a:t>®</a:t>
            </a:r>
            <a:r>
              <a:rPr kumimoji="0" lang="sv-SE" sz="675" b="0" i="0" u="none" strike="noStrike" kern="0" cap="none" spc="89" normalizeH="0" baseline="30864" noProof="0" dirty="0">
                <a:ln>
                  <a:noFill/>
                </a:ln>
                <a:solidFill>
                  <a:srgbClr val="505050"/>
                </a:solidFill>
                <a:effectLst/>
                <a:uLnTx/>
                <a:uFillTx/>
                <a:latin typeface="Segoe UI"/>
                <a:cs typeface="Segoe UI"/>
              </a:rPr>
              <a:t> </a:t>
            </a:r>
            <a:r>
              <a:rPr kumimoji="0" lang="sv-SE" sz="800" b="0" i="0" u="none" strike="noStrike" kern="0" cap="none" spc="-20" normalizeH="0" baseline="0" noProof="0" dirty="0" err="1">
                <a:ln>
                  <a:noFill/>
                </a:ln>
                <a:solidFill>
                  <a:srgbClr val="505050"/>
                </a:solidFill>
                <a:effectLst/>
                <a:uLnTx/>
                <a:uFillTx/>
                <a:latin typeface="Segoe UI"/>
                <a:cs typeface="Segoe UI"/>
              </a:rPr>
              <a:t>GeForce</a:t>
            </a:r>
            <a:r>
              <a:rPr kumimoji="0" lang="sv-SE" sz="800" b="0" i="0" u="none" strike="noStrike" kern="0" cap="none" spc="-30" normalizeH="0" baseline="0" noProof="0" dirty="0">
                <a:ln>
                  <a:noFill/>
                </a:ln>
                <a:solidFill>
                  <a:srgbClr val="505050"/>
                </a:solidFill>
                <a:effectLst/>
                <a:uLnTx/>
                <a:uFillTx/>
                <a:latin typeface="Segoe UI"/>
                <a:cs typeface="Segoe UI"/>
              </a:rPr>
              <a:t> </a:t>
            </a:r>
            <a:r>
              <a:rPr kumimoji="0" lang="sv-SE" sz="800" b="0" i="0" u="none" strike="noStrike" kern="0" cap="none" spc="-20" normalizeH="0" baseline="0" noProof="0" dirty="0" err="1">
                <a:ln>
                  <a:noFill/>
                </a:ln>
                <a:solidFill>
                  <a:srgbClr val="505050"/>
                </a:solidFill>
                <a:effectLst/>
                <a:uLnTx/>
                <a:uFillTx/>
                <a:latin typeface="Segoe UI"/>
                <a:cs typeface="Segoe UI"/>
              </a:rPr>
              <a:t>RTX</a:t>
            </a:r>
            <a:r>
              <a:rPr kumimoji="0" lang="sv-SE" sz="800" b="0" i="0" u="none" strike="noStrike" kern="0" cap="none" spc="-20" normalizeH="0" baseline="0" noProof="0" dirty="0">
                <a:ln>
                  <a:noFill/>
                </a:ln>
                <a:solidFill>
                  <a:srgbClr val="505050"/>
                </a:solidFill>
                <a:effectLst/>
                <a:uLnTx/>
                <a:uFillTx/>
                <a:latin typeface="Segoe UI"/>
                <a:cs typeface="Segoe UI"/>
              </a:rPr>
              <a:t>™</a:t>
            </a:r>
            <a:r>
              <a:rPr kumimoji="0" lang="sv-SE" sz="800" b="0" i="0" u="none" strike="noStrike" kern="0" cap="none" spc="-30" normalizeH="0" baseline="0" noProof="0" dirty="0">
                <a:ln>
                  <a:noFill/>
                </a:ln>
                <a:solidFill>
                  <a:srgbClr val="505050"/>
                </a:solidFill>
                <a:effectLst/>
                <a:uLnTx/>
                <a:uFillTx/>
                <a:latin typeface="Segoe UI"/>
                <a:cs typeface="Segoe UI"/>
              </a:rPr>
              <a:t> </a:t>
            </a:r>
            <a:r>
              <a:rPr kumimoji="0" lang="sv-SE" sz="800" b="0" i="0" u="none" strike="noStrike" kern="0" cap="none" spc="-20" normalizeH="0" baseline="0" noProof="0" dirty="0">
                <a:ln>
                  <a:noFill/>
                </a:ln>
                <a:solidFill>
                  <a:srgbClr val="505050"/>
                </a:solidFill>
                <a:effectLst/>
                <a:uLnTx/>
                <a:uFillTx/>
                <a:latin typeface="Segoe UI"/>
                <a:cs typeface="Segoe UI"/>
              </a:rPr>
              <a:t>4050</a:t>
            </a:r>
            <a:r>
              <a:rPr kumimoji="0" lang="sv-SE" sz="800" b="0" i="0" u="none" strike="noStrike" kern="0" cap="none" spc="500" normalizeH="0" baseline="0" noProof="0" dirty="0">
                <a:ln>
                  <a:noFill/>
                </a:ln>
                <a:solidFill>
                  <a:srgbClr val="505050"/>
                </a:solidFill>
                <a:effectLst/>
                <a:uLnTx/>
                <a:uFillTx/>
                <a:latin typeface="Segoe UI"/>
                <a:cs typeface="Segoe UI"/>
              </a:rPr>
              <a:t> </a:t>
            </a:r>
            <a:r>
              <a:rPr kumimoji="0" lang="sv-SE" sz="800" b="0" i="0" u="none" strike="noStrike" kern="0" cap="none" spc="-20" normalizeH="0" baseline="0" noProof="0" dirty="0">
                <a:ln>
                  <a:noFill/>
                </a:ln>
                <a:solidFill>
                  <a:srgbClr val="505050"/>
                </a:solidFill>
                <a:effectLst/>
                <a:uLnTx/>
                <a:uFillTx/>
                <a:latin typeface="Segoe UI"/>
                <a:cs typeface="Segoe UI"/>
              </a:rPr>
              <a:t>Laptop</a:t>
            </a:r>
            <a:r>
              <a:rPr kumimoji="0" lang="sv-SE" sz="800" b="0" i="0" u="none" strike="noStrike" kern="0" cap="none" spc="-25"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a:ln>
                  <a:noFill/>
                </a:ln>
                <a:solidFill>
                  <a:srgbClr val="505050"/>
                </a:solidFill>
                <a:effectLst/>
                <a:uLnTx/>
                <a:uFillTx/>
                <a:latin typeface="Segoe UI"/>
                <a:cs typeface="Segoe UI"/>
              </a:rPr>
              <a:t>GPU</a:t>
            </a:r>
            <a:r>
              <a:rPr kumimoji="0" lang="sv-SE" sz="800" b="0" i="0" u="none" strike="noStrike" kern="0" cap="none" spc="-20"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err="1">
                <a:ln>
                  <a:noFill/>
                </a:ln>
                <a:solidFill>
                  <a:srgbClr val="505050"/>
                </a:solidFill>
                <a:effectLst/>
                <a:uLnTx/>
                <a:uFillTx/>
                <a:latin typeface="Segoe UI"/>
                <a:cs typeface="Segoe UI"/>
              </a:rPr>
              <a:t>with</a:t>
            </a:r>
            <a:r>
              <a:rPr kumimoji="0" lang="sv-SE" sz="800" b="0" i="0" u="none" strike="noStrike" kern="0" cap="none" spc="-25" normalizeH="0" baseline="0" noProof="0" dirty="0">
                <a:ln>
                  <a:noFill/>
                </a:ln>
                <a:solidFill>
                  <a:srgbClr val="505050"/>
                </a:solidFill>
                <a:effectLst/>
                <a:uLnTx/>
                <a:uFillTx/>
                <a:latin typeface="Segoe UI"/>
                <a:cs typeface="Segoe UI"/>
              </a:rPr>
              <a:t> </a:t>
            </a:r>
            <a:r>
              <a:rPr kumimoji="0" lang="sv-SE" sz="800" b="0" i="0" u="none" strike="noStrike" kern="0" cap="none" spc="-20" normalizeH="0" baseline="0" noProof="0" dirty="0" err="1">
                <a:ln>
                  <a:noFill/>
                </a:ln>
                <a:solidFill>
                  <a:srgbClr val="505050"/>
                </a:solidFill>
                <a:effectLst/>
                <a:uLnTx/>
                <a:uFillTx/>
                <a:latin typeface="Segoe UI"/>
                <a:cs typeface="Segoe UI"/>
              </a:rPr>
              <a:t>6GB</a:t>
            </a:r>
            <a:r>
              <a:rPr kumimoji="0" lang="sv-SE" sz="800" b="0" i="0" u="none" strike="noStrike" kern="0" cap="none" spc="-20" normalizeH="0" baseline="0" noProof="0" dirty="0">
                <a:ln>
                  <a:noFill/>
                </a:ln>
                <a:solidFill>
                  <a:srgbClr val="505050"/>
                </a:solidFill>
                <a:effectLst/>
                <a:uLnTx/>
                <a:uFillTx/>
                <a:latin typeface="Segoe UI"/>
                <a:cs typeface="Segoe UI"/>
              </a:rPr>
              <a:t> </a:t>
            </a:r>
            <a:r>
              <a:rPr kumimoji="0" lang="sv-SE" sz="800" b="0" i="0" u="none" strike="noStrike" kern="0" cap="none" spc="-30" normalizeH="0" baseline="0" noProof="0" dirty="0" err="1">
                <a:ln>
                  <a:noFill/>
                </a:ln>
                <a:solidFill>
                  <a:srgbClr val="505050"/>
                </a:solidFill>
                <a:effectLst/>
                <a:uLnTx/>
                <a:uFillTx/>
                <a:latin typeface="Segoe UI"/>
                <a:cs typeface="Segoe UI"/>
              </a:rPr>
              <a:t>GDDR6</a:t>
            </a:r>
            <a:r>
              <a:rPr kumimoji="0" lang="sv-SE" sz="800" b="0" i="0" u="none" strike="noStrike" kern="0" cap="none" spc="500" normalizeH="0" baseline="0" noProof="0" dirty="0">
                <a:ln>
                  <a:noFill/>
                </a:ln>
                <a:solidFill>
                  <a:srgbClr val="505050"/>
                </a:solidFill>
                <a:effectLst/>
                <a:uLnTx/>
                <a:uFillTx/>
                <a:latin typeface="Segoe UI"/>
                <a:cs typeface="Segoe UI"/>
              </a:rPr>
              <a:t> </a:t>
            </a:r>
            <a:r>
              <a:rPr kumimoji="0" lang="sv-SE" sz="800" b="0" i="0" u="none" strike="noStrike" kern="0" cap="none" spc="-20" normalizeH="0" baseline="0" noProof="0" dirty="0" err="1">
                <a:ln>
                  <a:noFill/>
                </a:ln>
                <a:solidFill>
                  <a:srgbClr val="505050"/>
                </a:solidFill>
                <a:effectLst/>
                <a:uLnTx/>
                <a:uFillTx/>
                <a:latin typeface="Segoe UI"/>
                <a:cs typeface="Segoe UI"/>
              </a:rPr>
              <a:t>vRAM</a:t>
            </a:r>
            <a:endParaRPr kumimoji="0" lang="sv-SE" sz="800" b="0" i="0" u="none" strike="noStrike" kern="0" cap="none" spc="0" normalizeH="0" baseline="0" noProof="0" dirty="0">
              <a:ln>
                <a:noFill/>
              </a:ln>
              <a:solidFill>
                <a:srgbClr val="505050"/>
              </a:solidFill>
              <a:effectLst/>
              <a:uLnTx/>
              <a:uFillTx/>
              <a:latin typeface="Segoe UI"/>
              <a:cs typeface="Segoe UI"/>
            </a:endParaRPr>
          </a:p>
          <a:p>
            <a:pPr marL="38100" marR="30480" lvl="0" indent="0" defTabSz="914400" eaLnBrk="1" fontAlgn="auto" latinLnBrk="0" hangingPunct="1">
              <a:lnSpc>
                <a:spcPct val="114599"/>
              </a:lnSpc>
              <a:spcBef>
                <a:spcPts val="0"/>
              </a:spcBef>
              <a:spcAft>
                <a:spcPts val="0"/>
              </a:spcAft>
              <a:buClrTx/>
              <a:buSzTx/>
              <a:buFontTx/>
              <a:buNone/>
              <a:tabLst/>
              <a:defRPr/>
            </a:pPr>
            <a:r>
              <a:rPr kumimoji="0" lang="sv-SE" sz="800" b="0" i="0" u="none" strike="noStrike" kern="0" cap="none" spc="-10" normalizeH="0" baseline="0" noProof="0" dirty="0">
                <a:ln>
                  <a:noFill/>
                </a:ln>
                <a:solidFill>
                  <a:srgbClr val="505050"/>
                </a:solidFill>
                <a:effectLst/>
                <a:uLnTx/>
                <a:uFillTx/>
                <a:latin typeface="Segoe UI"/>
                <a:cs typeface="Segoe UI"/>
              </a:rPr>
              <a:t>2130</a:t>
            </a:r>
            <a:r>
              <a:rPr kumimoji="0" lang="sv-SE" sz="800" b="0" i="0" u="none" strike="noStrike" kern="0" cap="none" spc="-30" normalizeH="0" baseline="0" noProof="0" dirty="0">
                <a:ln>
                  <a:noFill/>
                </a:ln>
                <a:solidFill>
                  <a:srgbClr val="505050"/>
                </a:solidFill>
                <a:effectLst/>
                <a:uLnTx/>
                <a:uFillTx/>
                <a:latin typeface="Segoe UI"/>
                <a:cs typeface="Segoe UI"/>
              </a:rPr>
              <a:t> </a:t>
            </a:r>
            <a:r>
              <a:rPr kumimoji="0" lang="sv-SE" sz="800" b="0" i="0" u="none" strike="noStrike" kern="0" cap="none" spc="-20" normalizeH="0" baseline="0" noProof="0" dirty="0">
                <a:ln>
                  <a:noFill/>
                </a:ln>
                <a:solidFill>
                  <a:srgbClr val="505050"/>
                </a:solidFill>
                <a:effectLst/>
                <a:uLnTx/>
                <a:uFillTx/>
                <a:latin typeface="Segoe UI"/>
                <a:cs typeface="Segoe UI"/>
              </a:rPr>
              <a:t>MHz</a:t>
            </a:r>
            <a:r>
              <a:rPr kumimoji="0" lang="sv-SE" sz="800" b="0" i="0" u="none" strike="noStrike" kern="0" cap="none" spc="-30"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err="1">
                <a:ln>
                  <a:noFill/>
                </a:ln>
                <a:solidFill>
                  <a:srgbClr val="505050"/>
                </a:solidFill>
                <a:effectLst/>
                <a:uLnTx/>
                <a:uFillTx/>
                <a:latin typeface="Segoe UI"/>
                <a:cs typeface="Segoe UI"/>
              </a:rPr>
              <a:t>boost</a:t>
            </a:r>
            <a:r>
              <a:rPr kumimoji="0" lang="sv-SE" sz="800" b="0" i="0" u="none" strike="noStrike" kern="0" cap="none" spc="-30" normalizeH="0" baseline="0" noProof="0" dirty="0">
                <a:ln>
                  <a:noFill/>
                </a:ln>
                <a:solidFill>
                  <a:srgbClr val="505050"/>
                </a:solidFill>
                <a:effectLst/>
                <a:uLnTx/>
                <a:uFillTx/>
                <a:latin typeface="Segoe UI"/>
                <a:cs typeface="Segoe UI"/>
              </a:rPr>
              <a:t> </a:t>
            </a:r>
            <a:r>
              <a:rPr kumimoji="0" lang="sv-SE" sz="800" b="0" i="0" u="none" strike="noStrike" kern="0" cap="none" spc="-20" normalizeH="0" baseline="0" noProof="0" dirty="0" err="1">
                <a:ln>
                  <a:noFill/>
                </a:ln>
                <a:solidFill>
                  <a:srgbClr val="505050"/>
                </a:solidFill>
                <a:effectLst/>
                <a:uLnTx/>
                <a:uFillTx/>
                <a:latin typeface="Segoe UI"/>
                <a:cs typeface="Segoe UI"/>
              </a:rPr>
              <a:t>clock</a:t>
            </a:r>
            <a:r>
              <a:rPr kumimoji="0" lang="sv-SE" sz="800" b="0" i="0" u="none" strike="noStrike" kern="0" cap="none" spc="-30"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a:ln>
                  <a:noFill/>
                </a:ln>
                <a:solidFill>
                  <a:srgbClr val="505050"/>
                </a:solidFill>
                <a:effectLst/>
                <a:uLnTx/>
                <a:uFillTx/>
                <a:latin typeface="Segoe UI"/>
                <a:cs typeface="Segoe UI"/>
              </a:rPr>
              <a:t>speed,</a:t>
            </a:r>
            <a:r>
              <a:rPr kumimoji="0" lang="sv-SE" sz="800" b="0" i="0" u="none" strike="noStrike" kern="0" cap="none" spc="-30" normalizeH="0" baseline="0" noProof="0" dirty="0">
                <a:ln>
                  <a:noFill/>
                </a:ln>
                <a:solidFill>
                  <a:srgbClr val="505050"/>
                </a:solidFill>
                <a:effectLst/>
                <a:uLnTx/>
                <a:uFillTx/>
                <a:latin typeface="Segoe UI"/>
                <a:cs typeface="Segoe UI"/>
              </a:rPr>
              <a:t> </a:t>
            </a:r>
            <a:r>
              <a:rPr kumimoji="0" lang="sv-SE" sz="800" b="0" i="0" u="none" strike="noStrike" kern="0" cap="none" spc="-30" normalizeH="0" baseline="0" noProof="0" dirty="0" err="1">
                <a:ln>
                  <a:noFill/>
                </a:ln>
                <a:solidFill>
                  <a:srgbClr val="505050"/>
                </a:solidFill>
                <a:effectLst/>
                <a:uLnTx/>
                <a:uFillTx/>
                <a:latin typeface="Segoe UI"/>
                <a:cs typeface="Segoe UI"/>
              </a:rPr>
              <a:t>80W</a:t>
            </a:r>
            <a:r>
              <a:rPr kumimoji="0" lang="sv-SE" sz="800" b="0" i="0" u="none" strike="noStrike" kern="0" cap="none" spc="500" normalizeH="0" baseline="0" noProof="0" dirty="0">
                <a:ln>
                  <a:noFill/>
                </a:ln>
                <a:solidFill>
                  <a:srgbClr val="505050"/>
                </a:solidFill>
                <a:effectLst/>
                <a:uLnTx/>
                <a:uFillTx/>
                <a:latin typeface="Segoe UI"/>
                <a:cs typeface="Segoe UI"/>
              </a:rPr>
              <a:t> </a:t>
            </a:r>
            <a:r>
              <a:rPr kumimoji="0" lang="sv-SE" sz="800" b="0" i="0" u="none" strike="noStrike" kern="0" cap="none" spc="-25" normalizeH="0" baseline="0" noProof="0" dirty="0">
                <a:ln>
                  <a:noFill/>
                </a:ln>
                <a:solidFill>
                  <a:srgbClr val="505050"/>
                </a:solidFill>
                <a:effectLst/>
                <a:uLnTx/>
                <a:uFillTx/>
                <a:latin typeface="Segoe UI"/>
                <a:cs typeface="Segoe UI"/>
              </a:rPr>
              <a:t>maximum</a:t>
            </a:r>
            <a:r>
              <a:rPr kumimoji="0" lang="sv-SE" sz="800" b="0" i="0" u="none" strike="noStrike" kern="0" cap="none" spc="-5" normalizeH="0" baseline="0" noProof="0" dirty="0">
                <a:ln>
                  <a:noFill/>
                </a:ln>
                <a:solidFill>
                  <a:srgbClr val="505050"/>
                </a:solidFill>
                <a:effectLst/>
                <a:uLnTx/>
                <a:uFillTx/>
                <a:latin typeface="Segoe UI"/>
                <a:cs typeface="Segoe UI"/>
              </a:rPr>
              <a:t> </a:t>
            </a:r>
            <a:r>
              <a:rPr kumimoji="0" lang="sv-SE" sz="800" b="0" i="0" u="none" strike="noStrike" kern="0" cap="none" spc="-20" normalizeH="0" baseline="0" noProof="0" dirty="0" err="1">
                <a:ln>
                  <a:noFill/>
                </a:ln>
                <a:solidFill>
                  <a:srgbClr val="505050"/>
                </a:solidFill>
                <a:effectLst/>
                <a:uLnTx/>
                <a:uFillTx/>
                <a:latin typeface="Segoe UI"/>
                <a:cs typeface="Segoe UI"/>
              </a:rPr>
              <a:t>graphics</a:t>
            </a:r>
            <a:r>
              <a:rPr kumimoji="0" lang="sv-SE" sz="800" b="0" i="0" u="none" strike="noStrike" kern="0" cap="none" spc="-5"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err="1">
                <a:ln>
                  <a:noFill/>
                </a:ln>
                <a:solidFill>
                  <a:srgbClr val="505050"/>
                </a:solidFill>
                <a:effectLst/>
                <a:uLnTx/>
                <a:uFillTx/>
                <a:latin typeface="Segoe UI"/>
                <a:cs typeface="Segoe UI"/>
              </a:rPr>
              <a:t>power</a:t>
            </a:r>
            <a:r>
              <a:rPr kumimoji="0" lang="sv-SE" sz="800" b="0" i="0" u="none" strike="noStrike" kern="0" cap="none" spc="500"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err="1">
                <a:ln>
                  <a:noFill/>
                </a:ln>
                <a:solidFill>
                  <a:srgbClr val="505050"/>
                </a:solidFill>
                <a:effectLst/>
                <a:uLnTx/>
                <a:uFillTx/>
                <a:latin typeface="Segoe UI"/>
                <a:cs typeface="Segoe UI"/>
              </a:rPr>
              <a:t>NVIDIA</a:t>
            </a:r>
            <a:r>
              <a:rPr kumimoji="0" lang="sv-SE" sz="675" b="0" i="0" u="none" strike="noStrike" kern="0" cap="none" spc="-15" normalizeH="0" baseline="30864" noProof="0" dirty="0">
                <a:ln>
                  <a:noFill/>
                </a:ln>
                <a:solidFill>
                  <a:srgbClr val="505050"/>
                </a:solidFill>
                <a:effectLst/>
                <a:uLnTx/>
                <a:uFillTx/>
                <a:latin typeface="Segoe UI"/>
                <a:cs typeface="Segoe UI"/>
              </a:rPr>
              <a:t>®</a:t>
            </a:r>
            <a:r>
              <a:rPr kumimoji="0" lang="sv-SE" sz="675" b="0" i="0" u="none" strike="noStrike" kern="0" cap="none" spc="89" normalizeH="0" baseline="30864" noProof="0" dirty="0">
                <a:ln>
                  <a:noFill/>
                </a:ln>
                <a:solidFill>
                  <a:srgbClr val="505050"/>
                </a:solidFill>
                <a:effectLst/>
                <a:uLnTx/>
                <a:uFillTx/>
                <a:latin typeface="Segoe UI"/>
                <a:cs typeface="Segoe UI"/>
              </a:rPr>
              <a:t> </a:t>
            </a:r>
            <a:r>
              <a:rPr kumimoji="0" lang="sv-SE" sz="800" b="0" i="0" u="none" strike="noStrike" kern="0" cap="none" spc="-20" normalizeH="0" baseline="0" noProof="0" dirty="0" err="1">
                <a:ln>
                  <a:noFill/>
                </a:ln>
                <a:solidFill>
                  <a:srgbClr val="505050"/>
                </a:solidFill>
                <a:effectLst/>
                <a:uLnTx/>
                <a:uFillTx/>
                <a:latin typeface="Segoe UI"/>
                <a:cs typeface="Segoe UI"/>
              </a:rPr>
              <a:t>GeForce</a:t>
            </a:r>
            <a:r>
              <a:rPr kumimoji="0" lang="sv-SE" sz="800" b="0" i="0" u="none" strike="noStrike" kern="0" cap="none" spc="-30" normalizeH="0" baseline="0" noProof="0" dirty="0">
                <a:ln>
                  <a:noFill/>
                </a:ln>
                <a:solidFill>
                  <a:srgbClr val="505050"/>
                </a:solidFill>
                <a:effectLst/>
                <a:uLnTx/>
                <a:uFillTx/>
                <a:latin typeface="Segoe UI"/>
                <a:cs typeface="Segoe UI"/>
              </a:rPr>
              <a:t> </a:t>
            </a:r>
            <a:r>
              <a:rPr kumimoji="0" lang="sv-SE" sz="800" b="0" i="0" u="none" strike="noStrike" kern="0" cap="none" spc="-20" normalizeH="0" baseline="0" noProof="0" dirty="0" err="1">
                <a:ln>
                  <a:noFill/>
                </a:ln>
                <a:solidFill>
                  <a:srgbClr val="505050"/>
                </a:solidFill>
                <a:effectLst/>
                <a:uLnTx/>
                <a:uFillTx/>
                <a:latin typeface="Segoe UI"/>
                <a:cs typeface="Segoe UI"/>
              </a:rPr>
              <a:t>RTX</a:t>
            </a:r>
            <a:r>
              <a:rPr kumimoji="0" lang="sv-SE" sz="800" b="0" i="0" u="none" strike="noStrike" kern="0" cap="none" spc="-20" normalizeH="0" baseline="0" noProof="0" dirty="0">
                <a:ln>
                  <a:noFill/>
                </a:ln>
                <a:solidFill>
                  <a:srgbClr val="505050"/>
                </a:solidFill>
                <a:effectLst/>
                <a:uLnTx/>
                <a:uFillTx/>
                <a:latin typeface="Segoe UI"/>
                <a:cs typeface="Segoe UI"/>
              </a:rPr>
              <a:t>™</a:t>
            </a:r>
            <a:r>
              <a:rPr kumimoji="0" lang="sv-SE" sz="800" b="0" i="0" u="none" strike="noStrike" kern="0" cap="none" spc="-25" normalizeH="0" baseline="0" noProof="0" dirty="0">
                <a:ln>
                  <a:noFill/>
                </a:ln>
                <a:solidFill>
                  <a:srgbClr val="505050"/>
                </a:solidFill>
                <a:effectLst/>
                <a:uLnTx/>
                <a:uFillTx/>
                <a:latin typeface="Segoe UI"/>
                <a:cs typeface="Segoe UI"/>
              </a:rPr>
              <a:t> </a:t>
            </a:r>
            <a:r>
              <a:rPr kumimoji="0" lang="sv-SE" sz="800" b="0" i="0" u="none" strike="noStrike" kern="0" cap="none" spc="-20" normalizeH="0" baseline="0" noProof="0" dirty="0">
                <a:ln>
                  <a:noFill/>
                </a:ln>
                <a:solidFill>
                  <a:srgbClr val="505050"/>
                </a:solidFill>
                <a:effectLst/>
                <a:uLnTx/>
                <a:uFillTx/>
                <a:latin typeface="Segoe UI"/>
                <a:cs typeface="Segoe UI"/>
              </a:rPr>
              <a:t>4060</a:t>
            </a:r>
            <a:r>
              <a:rPr kumimoji="0" lang="sv-SE" sz="800" b="0" i="0" u="none" strike="noStrike" kern="0" cap="none" spc="500" normalizeH="0" baseline="0" noProof="0" dirty="0">
                <a:ln>
                  <a:noFill/>
                </a:ln>
                <a:solidFill>
                  <a:srgbClr val="505050"/>
                </a:solidFill>
                <a:effectLst/>
                <a:uLnTx/>
                <a:uFillTx/>
                <a:latin typeface="Segoe UI"/>
                <a:cs typeface="Segoe UI"/>
              </a:rPr>
              <a:t> </a:t>
            </a:r>
            <a:r>
              <a:rPr kumimoji="0" lang="sv-SE" sz="800" b="0" i="0" u="none" strike="noStrike" kern="0" cap="none" spc="-20" normalizeH="0" baseline="0" noProof="0" dirty="0">
                <a:ln>
                  <a:noFill/>
                </a:ln>
                <a:solidFill>
                  <a:srgbClr val="505050"/>
                </a:solidFill>
                <a:effectLst/>
                <a:uLnTx/>
                <a:uFillTx/>
                <a:latin typeface="Segoe UI"/>
                <a:cs typeface="Segoe UI"/>
              </a:rPr>
              <a:t>Laptop</a:t>
            </a:r>
            <a:r>
              <a:rPr kumimoji="0" lang="sv-SE" sz="800" b="0" i="0" u="none" strike="noStrike" kern="0" cap="none" spc="-25"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a:ln>
                  <a:noFill/>
                </a:ln>
                <a:solidFill>
                  <a:srgbClr val="505050"/>
                </a:solidFill>
                <a:effectLst/>
                <a:uLnTx/>
                <a:uFillTx/>
                <a:latin typeface="Segoe UI"/>
                <a:cs typeface="Segoe UI"/>
              </a:rPr>
              <a:t>GPU</a:t>
            </a:r>
            <a:r>
              <a:rPr kumimoji="0" lang="sv-SE" sz="800" b="0" i="0" u="none" strike="noStrike" kern="0" cap="none" spc="-20"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err="1">
                <a:ln>
                  <a:noFill/>
                </a:ln>
                <a:solidFill>
                  <a:srgbClr val="505050"/>
                </a:solidFill>
                <a:effectLst/>
                <a:uLnTx/>
                <a:uFillTx/>
                <a:latin typeface="Segoe UI"/>
                <a:cs typeface="Segoe UI"/>
              </a:rPr>
              <a:t>with</a:t>
            </a:r>
            <a:r>
              <a:rPr kumimoji="0" lang="sv-SE" sz="800" b="0" i="0" u="none" strike="noStrike" kern="0" cap="none" spc="-25" normalizeH="0" baseline="0" noProof="0" dirty="0">
                <a:ln>
                  <a:noFill/>
                </a:ln>
                <a:solidFill>
                  <a:srgbClr val="505050"/>
                </a:solidFill>
                <a:effectLst/>
                <a:uLnTx/>
                <a:uFillTx/>
                <a:latin typeface="Segoe UI"/>
                <a:cs typeface="Segoe UI"/>
              </a:rPr>
              <a:t> </a:t>
            </a:r>
            <a:r>
              <a:rPr kumimoji="0" lang="sv-SE" sz="800" b="0" i="0" u="none" strike="noStrike" kern="0" cap="none" spc="-20" normalizeH="0" baseline="0" noProof="0" dirty="0" err="1">
                <a:ln>
                  <a:noFill/>
                </a:ln>
                <a:solidFill>
                  <a:srgbClr val="505050"/>
                </a:solidFill>
                <a:effectLst/>
                <a:uLnTx/>
                <a:uFillTx/>
                <a:latin typeface="Segoe UI"/>
                <a:cs typeface="Segoe UI"/>
              </a:rPr>
              <a:t>8GB</a:t>
            </a:r>
            <a:r>
              <a:rPr kumimoji="0" lang="sv-SE" sz="800" b="0" i="0" u="none" strike="noStrike" kern="0" cap="none" spc="-20"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err="1">
                <a:ln>
                  <a:noFill/>
                </a:ln>
                <a:solidFill>
                  <a:srgbClr val="505050"/>
                </a:solidFill>
                <a:effectLst/>
                <a:uLnTx/>
                <a:uFillTx/>
                <a:latin typeface="Segoe UI"/>
                <a:cs typeface="Segoe UI"/>
              </a:rPr>
              <a:t>GDDR6</a:t>
            </a:r>
            <a:r>
              <a:rPr kumimoji="0" lang="sv-SE" sz="800" b="0" i="0" u="none" strike="noStrike" kern="0" cap="none" spc="-10" normalizeH="0" baseline="0" noProof="0" dirty="0">
                <a:ln>
                  <a:noFill/>
                </a:ln>
                <a:solidFill>
                  <a:srgbClr val="505050"/>
                </a:solidFill>
                <a:effectLst/>
                <a:uLnTx/>
                <a:uFillTx/>
                <a:latin typeface="Segoe UI"/>
                <a:cs typeface="Segoe UI"/>
              </a:rPr>
              <a:t> </a:t>
            </a:r>
            <a:r>
              <a:rPr kumimoji="0" lang="sv-SE" sz="800" b="0" i="0" u="none" strike="noStrike" kern="0" cap="none" spc="-20" normalizeH="0" baseline="0" noProof="0" dirty="0" err="1">
                <a:ln>
                  <a:noFill/>
                </a:ln>
                <a:solidFill>
                  <a:srgbClr val="505050"/>
                </a:solidFill>
                <a:effectLst/>
                <a:uLnTx/>
                <a:uFillTx/>
                <a:latin typeface="Segoe UI"/>
                <a:cs typeface="Segoe UI"/>
              </a:rPr>
              <a:t>vRAM</a:t>
            </a:r>
            <a:endParaRPr kumimoji="0" lang="sv-SE" sz="800" b="0" i="0" u="none" strike="noStrike" kern="0" cap="none" spc="0" normalizeH="0" baseline="0" noProof="0" dirty="0">
              <a:ln>
                <a:noFill/>
              </a:ln>
              <a:solidFill>
                <a:srgbClr val="505050"/>
              </a:solidFill>
              <a:effectLst/>
              <a:uLnTx/>
              <a:uFillTx/>
              <a:latin typeface="Segoe UI"/>
              <a:cs typeface="Segoe UI"/>
            </a:endParaRPr>
          </a:p>
          <a:p>
            <a:pPr marL="38100" marR="30480" lvl="0" indent="0" defTabSz="914400" eaLnBrk="1" fontAlgn="auto" latinLnBrk="0" hangingPunct="1">
              <a:lnSpc>
                <a:spcPct val="114599"/>
              </a:lnSpc>
              <a:spcBef>
                <a:spcPts val="0"/>
              </a:spcBef>
              <a:spcAft>
                <a:spcPts val="0"/>
              </a:spcAft>
              <a:buClrTx/>
              <a:buSzTx/>
              <a:buFontTx/>
              <a:buNone/>
              <a:tabLst/>
              <a:defRPr/>
            </a:pPr>
            <a:r>
              <a:rPr kumimoji="0" lang="sv-SE" sz="800" b="0" i="0" u="none" strike="noStrike" kern="0" cap="none" spc="-10" normalizeH="0" baseline="0" noProof="0" dirty="0">
                <a:ln>
                  <a:noFill/>
                </a:ln>
                <a:solidFill>
                  <a:srgbClr val="505050"/>
                </a:solidFill>
                <a:effectLst/>
                <a:uLnTx/>
                <a:uFillTx/>
                <a:latin typeface="Segoe UI"/>
                <a:cs typeface="Segoe UI"/>
              </a:rPr>
              <a:t>2010</a:t>
            </a:r>
            <a:r>
              <a:rPr kumimoji="0" lang="sv-SE" sz="800" b="0" i="0" u="none" strike="noStrike" kern="0" cap="none" spc="-30" normalizeH="0" baseline="0" noProof="0" dirty="0">
                <a:ln>
                  <a:noFill/>
                </a:ln>
                <a:solidFill>
                  <a:srgbClr val="505050"/>
                </a:solidFill>
                <a:effectLst/>
                <a:uLnTx/>
                <a:uFillTx/>
                <a:latin typeface="Segoe UI"/>
                <a:cs typeface="Segoe UI"/>
              </a:rPr>
              <a:t> </a:t>
            </a:r>
            <a:r>
              <a:rPr kumimoji="0" lang="sv-SE" sz="800" b="0" i="0" u="none" strike="noStrike" kern="0" cap="none" spc="-20" normalizeH="0" baseline="0" noProof="0" dirty="0">
                <a:ln>
                  <a:noFill/>
                </a:ln>
                <a:solidFill>
                  <a:srgbClr val="505050"/>
                </a:solidFill>
                <a:effectLst/>
                <a:uLnTx/>
                <a:uFillTx/>
                <a:latin typeface="Segoe UI"/>
                <a:cs typeface="Segoe UI"/>
              </a:rPr>
              <a:t>MHz</a:t>
            </a:r>
            <a:r>
              <a:rPr kumimoji="0" lang="sv-SE" sz="800" b="0" i="0" u="none" strike="noStrike" kern="0" cap="none" spc="-30"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err="1">
                <a:ln>
                  <a:noFill/>
                </a:ln>
                <a:solidFill>
                  <a:srgbClr val="505050"/>
                </a:solidFill>
                <a:effectLst/>
                <a:uLnTx/>
                <a:uFillTx/>
                <a:latin typeface="Segoe UI"/>
                <a:cs typeface="Segoe UI"/>
              </a:rPr>
              <a:t>boost</a:t>
            </a:r>
            <a:r>
              <a:rPr kumimoji="0" lang="sv-SE" sz="800" b="0" i="0" u="none" strike="noStrike" kern="0" cap="none" spc="-30" normalizeH="0" baseline="0" noProof="0" dirty="0">
                <a:ln>
                  <a:noFill/>
                </a:ln>
                <a:solidFill>
                  <a:srgbClr val="505050"/>
                </a:solidFill>
                <a:effectLst/>
                <a:uLnTx/>
                <a:uFillTx/>
                <a:latin typeface="Segoe UI"/>
                <a:cs typeface="Segoe UI"/>
              </a:rPr>
              <a:t> </a:t>
            </a:r>
            <a:r>
              <a:rPr kumimoji="0" lang="sv-SE" sz="800" b="0" i="0" u="none" strike="noStrike" kern="0" cap="none" spc="-20" normalizeH="0" baseline="0" noProof="0" dirty="0" err="1">
                <a:ln>
                  <a:noFill/>
                </a:ln>
                <a:solidFill>
                  <a:srgbClr val="505050"/>
                </a:solidFill>
                <a:effectLst/>
                <a:uLnTx/>
                <a:uFillTx/>
                <a:latin typeface="Segoe UI"/>
                <a:cs typeface="Segoe UI"/>
              </a:rPr>
              <a:t>clock</a:t>
            </a:r>
            <a:r>
              <a:rPr kumimoji="0" lang="sv-SE" sz="800" b="0" i="0" u="none" strike="noStrike" kern="0" cap="none" spc="-30"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a:ln>
                  <a:noFill/>
                </a:ln>
                <a:solidFill>
                  <a:srgbClr val="505050"/>
                </a:solidFill>
                <a:effectLst/>
                <a:uLnTx/>
                <a:uFillTx/>
                <a:latin typeface="Segoe UI"/>
                <a:cs typeface="Segoe UI"/>
              </a:rPr>
              <a:t>speed,</a:t>
            </a:r>
            <a:r>
              <a:rPr kumimoji="0" lang="sv-SE" sz="800" b="0" i="0" u="none" strike="noStrike" kern="0" cap="none" spc="-30" normalizeH="0" baseline="0" noProof="0" dirty="0">
                <a:ln>
                  <a:noFill/>
                </a:ln>
                <a:solidFill>
                  <a:srgbClr val="505050"/>
                </a:solidFill>
                <a:effectLst/>
                <a:uLnTx/>
                <a:uFillTx/>
                <a:latin typeface="Segoe UI"/>
                <a:cs typeface="Segoe UI"/>
              </a:rPr>
              <a:t> </a:t>
            </a:r>
            <a:r>
              <a:rPr kumimoji="0" lang="sv-SE" sz="800" b="0" i="0" u="none" strike="noStrike" kern="0" cap="none" spc="-30" normalizeH="0" baseline="0" noProof="0" dirty="0" err="1">
                <a:ln>
                  <a:noFill/>
                </a:ln>
                <a:solidFill>
                  <a:srgbClr val="505050"/>
                </a:solidFill>
                <a:effectLst/>
                <a:uLnTx/>
                <a:uFillTx/>
                <a:latin typeface="Segoe UI"/>
                <a:cs typeface="Segoe UI"/>
              </a:rPr>
              <a:t>80W</a:t>
            </a:r>
            <a:r>
              <a:rPr kumimoji="0" lang="sv-SE" sz="800" b="0" i="0" u="none" strike="noStrike" kern="0" cap="none" spc="500" normalizeH="0" baseline="0" noProof="0" dirty="0">
                <a:ln>
                  <a:noFill/>
                </a:ln>
                <a:solidFill>
                  <a:srgbClr val="505050"/>
                </a:solidFill>
                <a:effectLst/>
                <a:uLnTx/>
                <a:uFillTx/>
                <a:latin typeface="Segoe UI"/>
                <a:cs typeface="Segoe UI"/>
              </a:rPr>
              <a:t> </a:t>
            </a:r>
            <a:r>
              <a:rPr kumimoji="0" lang="sv-SE" sz="800" b="0" i="0" u="none" strike="noStrike" kern="0" cap="none" spc="-25" normalizeH="0" baseline="0" noProof="0" dirty="0">
                <a:ln>
                  <a:noFill/>
                </a:ln>
                <a:solidFill>
                  <a:srgbClr val="505050"/>
                </a:solidFill>
                <a:effectLst/>
                <a:uLnTx/>
                <a:uFillTx/>
                <a:latin typeface="Segoe UI"/>
                <a:cs typeface="Segoe UI"/>
              </a:rPr>
              <a:t>maximum</a:t>
            </a:r>
            <a:r>
              <a:rPr kumimoji="0" lang="sv-SE" sz="800" b="0" i="0" u="none" strike="noStrike" kern="0" cap="none" spc="-5" normalizeH="0" baseline="0" noProof="0" dirty="0">
                <a:ln>
                  <a:noFill/>
                </a:ln>
                <a:solidFill>
                  <a:srgbClr val="505050"/>
                </a:solidFill>
                <a:effectLst/>
                <a:uLnTx/>
                <a:uFillTx/>
                <a:latin typeface="Segoe UI"/>
                <a:cs typeface="Segoe UI"/>
              </a:rPr>
              <a:t> </a:t>
            </a:r>
            <a:r>
              <a:rPr kumimoji="0" lang="sv-SE" sz="800" b="0" i="0" u="none" strike="noStrike" kern="0" cap="none" spc="-20" normalizeH="0" baseline="0" noProof="0" dirty="0" err="1">
                <a:ln>
                  <a:noFill/>
                </a:ln>
                <a:solidFill>
                  <a:srgbClr val="505050"/>
                </a:solidFill>
                <a:effectLst/>
                <a:uLnTx/>
                <a:uFillTx/>
                <a:latin typeface="Segoe UI"/>
                <a:cs typeface="Segoe UI"/>
              </a:rPr>
              <a:t>graphics</a:t>
            </a:r>
            <a:r>
              <a:rPr kumimoji="0" lang="sv-SE" sz="800" b="0" i="0" u="none" strike="noStrike" kern="0" cap="none" spc="-5"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err="1">
                <a:ln>
                  <a:noFill/>
                </a:ln>
                <a:solidFill>
                  <a:srgbClr val="505050"/>
                </a:solidFill>
                <a:effectLst/>
                <a:uLnTx/>
                <a:uFillTx/>
                <a:latin typeface="Segoe UI"/>
                <a:cs typeface="Segoe UI"/>
              </a:rPr>
              <a:t>power</a:t>
            </a:r>
            <a:r>
              <a:rPr kumimoji="0" lang="sv-SE" sz="800" b="0" i="0" u="none" strike="noStrike" kern="0" cap="none" spc="500"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err="1">
                <a:ln>
                  <a:noFill/>
                </a:ln>
                <a:solidFill>
                  <a:srgbClr val="505050"/>
                </a:solidFill>
                <a:effectLst/>
                <a:uLnTx/>
                <a:uFillTx/>
                <a:latin typeface="Segoe UI"/>
                <a:cs typeface="Segoe UI"/>
              </a:rPr>
              <a:t>NVIDIA</a:t>
            </a:r>
            <a:r>
              <a:rPr kumimoji="0" lang="sv-SE" sz="675" b="0" i="0" u="none" strike="noStrike" kern="0" cap="none" spc="-15" normalizeH="0" baseline="30864" noProof="0" dirty="0">
                <a:ln>
                  <a:noFill/>
                </a:ln>
                <a:solidFill>
                  <a:srgbClr val="505050"/>
                </a:solidFill>
                <a:effectLst/>
                <a:uLnTx/>
                <a:uFillTx/>
                <a:latin typeface="Segoe UI"/>
                <a:cs typeface="Segoe UI"/>
              </a:rPr>
              <a:t>®</a:t>
            </a:r>
            <a:r>
              <a:rPr kumimoji="0" lang="sv-SE" sz="675" b="0" i="0" u="none" strike="noStrike" kern="0" cap="none" spc="60" normalizeH="0" baseline="30864" noProof="0" dirty="0">
                <a:ln>
                  <a:noFill/>
                </a:ln>
                <a:solidFill>
                  <a:srgbClr val="505050"/>
                </a:solidFill>
                <a:effectLst/>
                <a:uLnTx/>
                <a:uFillTx/>
                <a:latin typeface="Segoe UI"/>
                <a:cs typeface="Segoe UI"/>
              </a:rPr>
              <a:t> </a:t>
            </a:r>
            <a:r>
              <a:rPr kumimoji="0" lang="sv-SE" sz="800" b="0" i="0" u="none" strike="noStrike" kern="0" cap="none" spc="-20" normalizeH="0" baseline="0" noProof="0" dirty="0" err="1">
                <a:ln>
                  <a:noFill/>
                </a:ln>
                <a:solidFill>
                  <a:srgbClr val="505050"/>
                </a:solidFill>
                <a:effectLst/>
                <a:uLnTx/>
                <a:uFillTx/>
                <a:latin typeface="Segoe UI"/>
                <a:cs typeface="Segoe UI"/>
              </a:rPr>
              <a:t>RTX</a:t>
            </a:r>
            <a:r>
              <a:rPr kumimoji="0" lang="sv-SE" sz="800" b="0" i="0" u="none" strike="noStrike" kern="0" cap="none" spc="-20" normalizeH="0" baseline="0" noProof="0" dirty="0">
                <a:ln>
                  <a:noFill/>
                </a:ln>
                <a:solidFill>
                  <a:srgbClr val="505050"/>
                </a:solidFill>
                <a:effectLst/>
                <a:uLnTx/>
                <a:uFillTx/>
                <a:latin typeface="Segoe UI"/>
                <a:cs typeface="Segoe UI"/>
              </a:rPr>
              <a:t>™</a:t>
            </a:r>
            <a:r>
              <a:rPr kumimoji="0" lang="sv-SE" sz="800" b="0" i="0" u="none" strike="noStrike" kern="0" cap="none" spc="-35"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a:ln>
                  <a:noFill/>
                </a:ln>
                <a:solidFill>
                  <a:srgbClr val="505050"/>
                </a:solidFill>
                <a:effectLst/>
                <a:uLnTx/>
                <a:uFillTx/>
                <a:latin typeface="Segoe UI"/>
                <a:cs typeface="Segoe UI"/>
              </a:rPr>
              <a:t>2000</a:t>
            </a:r>
            <a:r>
              <a:rPr kumimoji="0" lang="sv-SE" sz="800" b="0" i="0" u="none" strike="noStrike" kern="0" cap="none" spc="-40" normalizeH="0" baseline="0" noProof="0" dirty="0">
                <a:ln>
                  <a:noFill/>
                </a:ln>
                <a:solidFill>
                  <a:srgbClr val="505050"/>
                </a:solidFill>
                <a:effectLst/>
                <a:uLnTx/>
                <a:uFillTx/>
                <a:latin typeface="Segoe UI"/>
                <a:cs typeface="Segoe UI"/>
              </a:rPr>
              <a:t> </a:t>
            </a:r>
            <a:r>
              <a:rPr kumimoji="0" lang="sv-SE" sz="800" b="0" i="0" u="none" strike="noStrike" kern="0" cap="none" spc="-25" normalizeH="0" baseline="0" noProof="0" dirty="0">
                <a:ln>
                  <a:noFill/>
                </a:ln>
                <a:solidFill>
                  <a:srgbClr val="505050"/>
                </a:solidFill>
                <a:effectLst/>
                <a:uLnTx/>
                <a:uFillTx/>
                <a:latin typeface="Segoe UI"/>
                <a:cs typeface="Segoe UI"/>
              </a:rPr>
              <a:t>Ada</a:t>
            </a:r>
            <a:endParaRPr kumimoji="0" lang="sv-SE" sz="800" b="0" i="0" u="none" strike="noStrike" kern="0" cap="none" spc="0" normalizeH="0" baseline="0" noProof="0" dirty="0">
              <a:ln>
                <a:noFill/>
              </a:ln>
              <a:solidFill>
                <a:srgbClr val="505050"/>
              </a:solidFill>
              <a:effectLst/>
              <a:uLnTx/>
              <a:uFillTx/>
              <a:latin typeface="Segoe UI"/>
              <a:cs typeface="Segoe UI"/>
            </a:endParaRPr>
          </a:p>
          <a:p>
            <a:pPr marL="38100" marR="86360" lvl="0" indent="0" defTabSz="914400" eaLnBrk="1" fontAlgn="auto" latinLnBrk="0" hangingPunct="1">
              <a:lnSpc>
                <a:spcPct val="114599"/>
              </a:lnSpc>
              <a:spcBef>
                <a:spcPts val="0"/>
              </a:spcBef>
              <a:spcAft>
                <a:spcPts val="0"/>
              </a:spcAft>
              <a:buClrTx/>
              <a:buSzTx/>
              <a:buFontTx/>
              <a:buNone/>
              <a:tabLst/>
              <a:defRPr/>
            </a:pPr>
            <a:r>
              <a:rPr kumimoji="0" lang="sv-SE" sz="800" b="0" i="0" u="none" strike="noStrike" kern="0" cap="none" spc="-20" normalizeH="0" baseline="0" noProof="0" dirty="0">
                <a:ln>
                  <a:noFill/>
                </a:ln>
                <a:solidFill>
                  <a:srgbClr val="505050"/>
                </a:solidFill>
                <a:effectLst/>
                <a:uLnTx/>
                <a:uFillTx/>
                <a:latin typeface="Segoe UI"/>
                <a:cs typeface="Segoe UI"/>
              </a:rPr>
              <a:t>Generation</a:t>
            </a:r>
            <a:r>
              <a:rPr kumimoji="0" lang="sv-SE" sz="800" b="0" i="0" u="none" strike="noStrike" kern="0" cap="none" spc="-10" normalizeH="0" baseline="0" noProof="0" dirty="0">
                <a:ln>
                  <a:noFill/>
                </a:ln>
                <a:solidFill>
                  <a:srgbClr val="505050"/>
                </a:solidFill>
                <a:effectLst/>
                <a:uLnTx/>
                <a:uFillTx/>
                <a:latin typeface="Segoe UI"/>
                <a:cs typeface="Segoe UI"/>
              </a:rPr>
              <a:t> </a:t>
            </a:r>
            <a:r>
              <a:rPr kumimoji="0" lang="sv-SE" sz="800" b="0" i="0" u="none" strike="noStrike" kern="0" cap="none" spc="-20" normalizeH="0" baseline="0" noProof="0" dirty="0">
                <a:ln>
                  <a:noFill/>
                </a:ln>
                <a:solidFill>
                  <a:srgbClr val="505050"/>
                </a:solidFill>
                <a:effectLst/>
                <a:uLnTx/>
                <a:uFillTx/>
                <a:latin typeface="Segoe UI"/>
                <a:cs typeface="Segoe UI"/>
              </a:rPr>
              <a:t>Laptop</a:t>
            </a:r>
            <a:r>
              <a:rPr kumimoji="0" lang="sv-SE" sz="800" b="0" i="0" u="none" strike="noStrike" kern="0" cap="none" spc="-10" normalizeH="0" baseline="0" noProof="0" dirty="0">
                <a:ln>
                  <a:noFill/>
                </a:ln>
                <a:solidFill>
                  <a:srgbClr val="505050"/>
                </a:solidFill>
                <a:effectLst/>
                <a:uLnTx/>
                <a:uFillTx/>
                <a:latin typeface="Segoe UI"/>
                <a:cs typeface="Segoe UI"/>
              </a:rPr>
              <a:t> GPU </a:t>
            </a:r>
            <a:r>
              <a:rPr kumimoji="0" lang="sv-SE" sz="800" b="0" i="0" u="none" strike="noStrike" kern="0" cap="none" spc="-10" normalizeH="0" baseline="0" noProof="0" dirty="0" err="1">
                <a:ln>
                  <a:noFill/>
                </a:ln>
                <a:solidFill>
                  <a:srgbClr val="505050"/>
                </a:solidFill>
                <a:effectLst/>
                <a:uLnTx/>
                <a:uFillTx/>
                <a:latin typeface="Segoe UI"/>
                <a:cs typeface="Segoe UI"/>
              </a:rPr>
              <a:t>with</a:t>
            </a:r>
            <a:r>
              <a:rPr kumimoji="0" lang="sv-SE" sz="800" b="0" i="0" u="none" strike="noStrike" kern="0" cap="none" spc="-10" normalizeH="0" baseline="0" noProof="0" dirty="0">
                <a:ln>
                  <a:noFill/>
                </a:ln>
                <a:solidFill>
                  <a:srgbClr val="505050"/>
                </a:solidFill>
                <a:effectLst/>
                <a:uLnTx/>
                <a:uFillTx/>
                <a:latin typeface="Segoe UI"/>
                <a:cs typeface="Segoe UI"/>
              </a:rPr>
              <a:t> </a:t>
            </a:r>
            <a:r>
              <a:rPr kumimoji="0" lang="sv-SE" sz="800" b="0" i="0" u="none" strike="noStrike" kern="0" cap="none" spc="-35" normalizeH="0" baseline="0" noProof="0" dirty="0" err="1">
                <a:ln>
                  <a:noFill/>
                </a:ln>
                <a:solidFill>
                  <a:srgbClr val="505050"/>
                </a:solidFill>
                <a:effectLst/>
                <a:uLnTx/>
                <a:uFillTx/>
                <a:latin typeface="Segoe UI"/>
                <a:cs typeface="Segoe UI"/>
              </a:rPr>
              <a:t>8GB</a:t>
            </a:r>
            <a:r>
              <a:rPr kumimoji="0" lang="sv-SE" sz="800" b="0" i="0" u="none" strike="noStrike" kern="0" cap="none" spc="500" normalizeH="0" baseline="0" noProof="0" dirty="0">
                <a:ln>
                  <a:noFill/>
                </a:ln>
                <a:solidFill>
                  <a:srgbClr val="505050"/>
                </a:solidFill>
                <a:effectLst/>
                <a:uLnTx/>
                <a:uFillTx/>
                <a:latin typeface="Segoe UI"/>
                <a:cs typeface="Segoe UI"/>
              </a:rPr>
              <a:t> </a:t>
            </a:r>
            <a:r>
              <a:rPr kumimoji="0" lang="sv-SE" sz="800" b="0" i="0" u="none" strike="noStrike" kern="0" cap="none" spc="-20" normalizeH="0" baseline="0" noProof="0" dirty="0" err="1">
                <a:ln>
                  <a:noFill/>
                </a:ln>
                <a:solidFill>
                  <a:srgbClr val="505050"/>
                </a:solidFill>
                <a:effectLst/>
                <a:uLnTx/>
                <a:uFillTx/>
                <a:latin typeface="Segoe UI"/>
                <a:cs typeface="Segoe UI"/>
              </a:rPr>
              <a:t>GDDR6</a:t>
            </a:r>
            <a:r>
              <a:rPr kumimoji="0" lang="sv-SE" sz="800" b="0" i="0" u="none" strike="noStrike" kern="0" cap="none" spc="-15" normalizeH="0" baseline="0" noProof="0" dirty="0">
                <a:ln>
                  <a:noFill/>
                </a:ln>
                <a:solidFill>
                  <a:srgbClr val="505050"/>
                </a:solidFill>
                <a:effectLst/>
                <a:uLnTx/>
                <a:uFillTx/>
                <a:latin typeface="Segoe UI"/>
                <a:cs typeface="Segoe UI"/>
              </a:rPr>
              <a:t> </a:t>
            </a:r>
            <a:r>
              <a:rPr kumimoji="0" lang="sv-SE" sz="800" b="0" i="0" u="none" strike="noStrike" kern="0" cap="none" spc="-20" normalizeH="0" baseline="0" noProof="0" dirty="0" err="1">
                <a:ln>
                  <a:noFill/>
                </a:ln>
                <a:solidFill>
                  <a:srgbClr val="505050"/>
                </a:solidFill>
                <a:effectLst/>
                <a:uLnTx/>
                <a:uFillTx/>
                <a:latin typeface="Segoe UI"/>
                <a:cs typeface="Segoe UI"/>
              </a:rPr>
              <a:t>vRAM</a:t>
            </a:r>
            <a:endParaRPr kumimoji="0" lang="sv-SE" sz="800" b="0" i="0" u="none" strike="noStrike" kern="0" cap="none" spc="0" normalizeH="0" baseline="0" noProof="0" dirty="0">
              <a:ln>
                <a:noFill/>
              </a:ln>
              <a:solidFill>
                <a:srgbClr val="505050"/>
              </a:solidFill>
              <a:effectLst/>
              <a:uLnTx/>
              <a:uFillTx/>
              <a:latin typeface="Segoe UI"/>
              <a:cs typeface="Segoe UI"/>
            </a:endParaRPr>
          </a:p>
          <a:p>
            <a:pPr marL="38100" marR="30480" lvl="0" indent="0" defTabSz="914400" eaLnBrk="1" fontAlgn="auto" latinLnBrk="0" hangingPunct="1">
              <a:lnSpc>
                <a:spcPct val="114599"/>
              </a:lnSpc>
              <a:spcBef>
                <a:spcPts val="0"/>
              </a:spcBef>
              <a:spcAft>
                <a:spcPts val="0"/>
              </a:spcAft>
              <a:buClrTx/>
              <a:buSzTx/>
              <a:buFontTx/>
              <a:buNone/>
              <a:tabLst/>
              <a:defRPr/>
            </a:pPr>
            <a:r>
              <a:rPr kumimoji="0" lang="sv-SE" sz="800" b="0" i="0" u="none" strike="noStrike" kern="0" cap="none" spc="-10" normalizeH="0" baseline="0" noProof="0" dirty="0">
                <a:ln>
                  <a:noFill/>
                </a:ln>
                <a:solidFill>
                  <a:srgbClr val="505050"/>
                </a:solidFill>
                <a:effectLst/>
                <a:uLnTx/>
                <a:uFillTx/>
                <a:latin typeface="Segoe UI"/>
                <a:cs typeface="Segoe UI"/>
              </a:rPr>
              <a:t>2115</a:t>
            </a:r>
            <a:r>
              <a:rPr kumimoji="0" lang="sv-SE" sz="800" b="0" i="0" u="none" strike="noStrike" kern="0" cap="none" spc="-30" normalizeH="0" baseline="0" noProof="0" dirty="0">
                <a:ln>
                  <a:noFill/>
                </a:ln>
                <a:solidFill>
                  <a:srgbClr val="505050"/>
                </a:solidFill>
                <a:effectLst/>
                <a:uLnTx/>
                <a:uFillTx/>
                <a:latin typeface="Segoe UI"/>
                <a:cs typeface="Segoe UI"/>
              </a:rPr>
              <a:t> </a:t>
            </a:r>
            <a:r>
              <a:rPr kumimoji="0" lang="sv-SE" sz="800" b="0" i="0" u="none" strike="noStrike" kern="0" cap="none" spc="-20" normalizeH="0" baseline="0" noProof="0" dirty="0">
                <a:ln>
                  <a:noFill/>
                </a:ln>
                <a:solidFill>
                  <a:srgbClr val="505050"/>
                </a:solidFill>
                <a:effectLst/>
                <a:uLnTx/>
                <a:uFillTx/>
                <a:latin typeface="Segoe UI"/>
                <a:cs typeface="Segoe UI"/>
              </a:rPr>
              <a:t>MHz</a:t>
            </a:r>
            <a:r>
              <a:rPr kumimoji="0" lang="sv-SE" sz="800" b="0" i="0" u="none" strike="noStrike" kern="0" cap="none" spc="-30"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err="1">
                <a:ln>
                  <a:noFill/>
                </a:ln>
                <a:solidFill>
                  <a:srgbClr val="505050"/>
                </a:solidFill>
                <a:effectLst/>
                <a:uLnTx/>
                <a:uFillTx/>
                <a:latin typeface="Segoe UI"/>
                <a:cs typeface="Segoe UI"/>
              </a:rPr>
              <a:t>boost</a:t>
            </a:r>
            <a:r>
              <a:rPr kumimoji="0" lang="sv-SE" sz="800" b="0" i="0" u="none" strike="noStrike" kern="0" cap="none" spc="-30" normalizeH="0" baseline="0" noProof="0" dirty="0">
                <a:ln>
                  <a:noFill/>
                </a:ln>
                <a:solidFill>
                  <a:srgbClr val="505050"/>
                </a:solidFill>
                <a:effectLst/>
                <a:uLnTx/>
                <a:uFillTx/>
                <a:latin typeface="Segoe UI"/>
                <a:cs typeface="Segoe UI"/>
              </a:rPr>
              <a:t> </a:t>
            </a:r>
            <a:r>
              <a:rPr kumimoji="0" lang="sv-SE" sz="800" b="0" i="0" u="none" strike="noStrike" kern="0" cap="none" spc="-20" normalizeH="0" baseline="0" noProof="0" dirty="0" err="1">
                <a:ln>
                  <a:noFill/>
                </a:ln>
                <a:solidFill>
                  <a:srgbClr val="505050"/>
                </a:solidFill>
                <a:effectLst/>
                <a:uLnTx/>
                <a:uFillTx/>
                <a:latin typeface="Segoe UI"/>
                <a:cs typeface="Segoe UI"/>
              </a:rPr>
              <a:t>clock</a:t>
            </a:r>
            <a:r>
              <a:rPr kumimoji="0" lang="sv-SE" sz="800" b="0" i="0" u="none" strike="noStrike" kern="0" cap="none" spc="-30"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a:ln>
                  <a:noFill/>
                </a:ln>
                <a:solidFill>
                  <a:srgbClr val="505050"/>
                </a:solidFill>
                <a:effectLst/>
                <a:uLnTx/>
                <a:uFillTx/>
                <a:latin typeface="Segoe UI"/>
                <a:cs typeface="Segoe UI"/>
              </a:rPr>
              <a:t>speed,</a:t>
            </a:r>
            <a:r>
              <a:rPr kumimoji="0" lang="sv-SE" sz="800" b="0" i="0" u="none" strike="noStrike" kern="0" cap="none" spc="-30" normalizeH="0" baseline="0" noProof="0" dirty="0">
                <a:ln>
                  <a:noFill/>
                </a:ln>
                <a:solidFill>
                  <a:srgbClr val="505050"/>
                </a:solidFill>
                <a:effectLst/>
                <a:uLnTx/>
                <a:uFillTx/>
                <a:latin typeface="Segoe UI"/>
                <a:cs typeface="Segoe UI"/>
              </a:rPr>
              <a:t> </a:t>
            </a:r>
            <a:r>
              <a:rPr kumimoji="0" lang="sv-SE" sz="800" b="0" i="0" u="none" strike="noStrike" kern="0" cap="none" spc="-30" normalizeH="0" baseline="0" noProof="0" dirty="0" err="1">
                <a:ln>
                  <a:noFill/>
                </a:ln>
                <a:solidFill>
                  <a:srgbClr val="505050"/>
                </a:solidFill>
                <a:effectLst/>
                <a:uLnTx/>
                <a:uFillTx/>
                <a:latin typeface="Segoe UI"/>
                <a:cs typeface="Segoe UI"/>
              </a:rPr>
              <a:t>80W</a:t>
            </a:r>
            <a:r>
              <a:rPr kumimoji="0" lang="sv-SE" sz="800" b="0" i="0" u="none" strike="noStrike" kern="0" cap="none" spc="500" normalizeH="0" baseline="0" noProof="0" dirty="0">
                <a:ln>
                  <a:noFill/>
                </a:ln>
                <a:solidFill>
                  <a:srgbClr val="505050"/>
                </a:solidFill>
                <a:effectLst/>
                <a:uLnTx/>
                <a:uFillTx/>
                <a:latin typeface="Segoe UI"/>
                <a:cs typeface="Segoe UI"/>
              </a:rPr>
              <a:t> </a:t>
            </a:r>
            <a:r>
              <a:rPr kumimoji="0" lang="sv-SE" sz="800" b="0" i="0" u="none" strike="noStrike" kern="0" cap="none" spc="-25" normalizeH="0" baseline="0" noProof="0" dirty="0">
                <a:ln>
                  <a:noFill/>
                </a:ln>
                <a:solidFill>
                  <a:srgbClr val="505050"/>
                </a:solidFill>
                <a:effectLst/>
                <a:uLnTx/>
                <a:uFillTx/>
                <a:latin typeface="Segoe UI"/>
                <a:cs typeface="Segoe UI"/>
              </a:rPr>
              <a:t>maximum</a:t>
            </a:r>
            <a:r>
              <a:rPr kumimoji="0" lang="sv-SE" sz="800" b="0" i="0" u="none" strike="noStrike" kern="0" cap="none" spc="-5" normalizeH="0" baseline="0" noProof="0" dirty="0">
                <a:ln>
                  <a:noFill/>
                </a:ln>
                <a:solidFill>
                  <a:srgbClr val="505050"/>
                </a:solidFill>
                <a:effectLst/>
                <a:uLnTx/>
                <a:uFillTx/>
                <a:latin typeface="Segoe UI"/>
                <a:cs typeface="Segoe UI"/>
              </a:rPr>
              <a:t> </a:t>
            </a:r>
            <a:r>
              <a:rPr kumimoji="0" lang="sv-SE" sz="800" b="0" i="0" u="none" strike="noStrike" kern="0" cap="none" spc="-20" normalizeH="0" baseline="0" noProof="0" dirty="0" err="1">
                <a:ln>
                  <a:noFill/>
                </a:ln>
                <a:solidFill>
                  <a:srgbClr val="505050"/>
                </a:solidFill>
                <a:effectLst/>
                <a:uLnTx/>
                <a:uFillTx/>
                <a:latin typeface="Segoe UI"/>
                <a:cs typeface="Segoe UI"/>
              </a:rPr>
              <a:t>graphics</a:t>
            </a:r>
            <a:r>
              <a:rPr kumimoji="0" lang="sv-SE" sz="800" b="0" i="0" u="none" strike="noStrike" kern="0" cap="none" spc="-5"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err="1">
                <a:ln>
                  <a:noFill/>
                </a:ln>
                <a:solidFill>
                  <a:srgbClr val="505050"/>
                </a:solidFill>
                <a:effectLst/>
                <a:uLnTx/>
                <a:uFillTx/>
                <a:latin typeface="Segoe UI"/>
                <a:cs typeface="Segoe UI"/>
              </a:rPr>
              <a:t>power</a:t>
            </a:r>
            <a:endParaRPr kumimoji="0" lang="sv-SE" sz="800" b="0" i="0" u="none" strike="noStrike" kern="0" cap="none" spc="0" normalizeH="0" baseline="0" noProof="0" dirty="0">
              <a:ln>
                <a:noFill/>
              </a:ln>
              <a:solidFill>
                <a:srgbClr val="505050"/>
              </a:solidFill>
              <a:effectLst/>
              <a:uLnTx/>
              <a:uFillTx/>
              <a:latin typeface="Segoe UI"/>
              <a:cs typeface="Segoe UI"/>
            </a:endParaRPr>
          </a:p>
          <a:p>
            <a:pPr marL="38100" marR="0" lvl="0" indent="0" algn="just" defTabSz="914400" eaLnBrk="1" fontAlgn="auto" latinLnBrk="0" hangingPunct="1">
              <a:lnSpc>
                <a:spcPct val="100000"/>
              </a:lnSpc>
              <a:spcBef>
                <a:spcPts val="140"/>
              </a:spcBef>
              <a:spcAft>
                <a:spcPts val="0"/>
              </a:spcAft>
              <a:buClrTx/>
              <a:buSzTx/>
              <a:buFontTx/>
              <a:buNone/>
              <a:tabLst/>
              <a:defRPr/>
            </a:pPr>
            <a:r>
              <a:rPr kumimoji="0" lang="sv-SE" sz="800" b="0" i="0" u="none" strike="noStrike" kern="0" cap="none" spc="-10" normalizeH="0" baseline="0" noProof="0" dirty="0">
                <a:ln>
                  <a:noFill/>
                </a:ln>
                <a:solidFill>
                  <a:srgbClr val="505050"/>
                </a:solidFill>
                <a:effectLst/>
                <a:uLnTx/>
                <a:uFillTx/>
                <a:latin typeface="Segoe UI"/>
                <a:cs typeface="Segoe UI"/>
              </a:rPr>
              <a:t>Intel</a:t>
            </a:r>
            <a:r>
              <a:rPr kumimoji="0" lang="sv-SE" sz="675" b="0" i="0" u="none" strike="noStrike" kern="0" cap="none" spc="-15" normalizeH="0" baseline="30864" noProof="0" dirty="0">
                <a:ln>
                  <a:noFill/>
                </a:ln>
                <a:solidFill>
                  <a:srgbClr val="505050"/>
                </a:solidFill>
                <a:effectLst/>
                <a:uLnTx/>
                <a:uFillTx/>
                <a:latin typeface="Segoe UI"/>
                <a:cs typeface="Segoe UI"/>
              </a:rPr>
              <a:t>®</a:t>
            </a:r>
            <a:r>
              <a:rPr kumimoji="0" lang="sv-SE" sz="675" b="0" i="0" u="none" strike="noStrike" kern="0" cap="none" spc="60" normalizeH="0" baseline="30864" noProof="0" dirty="0">
                <a:ln>
                  <a:noFill/>
                </a:ln>
                <a:solidFill>
                  <a:srgbClr val="505050"/>
                </a:solidFill>
                <a:effectLst/>
                <a:uLnTx/>
                <a:uFillTx/>
                <a:latin typeface="Segoe UI"/>
                <a:cs typeface="Segoe UI"/>
              </a:rPr>
              <a:t> </a:t>
            </a:r>
            <a:r>
              <a:rPr kumimoji="0" lang="sv-SE" sz="800" b="0" i="0" u="none" strike="noStrike" kern="0" cap="none" spc="0" normalizeH="0" baseline="0" noProof="0" dirty="0">
                <a:ln>
                  <a:noFill/>
                </a:ln>
                <a:solidFill>
                  <a:srgbClr val="505050"/>
                </a:solidFill>
                <a:effectLst/>
                <a:uLnTx/>
                <a:uFillTx/>
                <a:latin typeface="Segoe UI"/>
                <a:cs typeface="Segoe UI"/>
              </a:rPr>
              <a:t>Iris</a:t>
            </a:r>
            <a:r>
              <a:rPr kumimoji="0" lang="sv-SE" sz="675" b="0" i="0" u="none" strike="noStrike" kern="0" cap="none" spc="0" normalizeH="0" baseline="30864" noProof="0" dirty="0">
                <a:ln>
                  <a:noFill/>
                </a:ln>
                <a:solidFill>
                  <a:srgbClr val="505050"/>
                </a:solidFill>
                <a:effectLst/>
                <a:uLnTx/>
                <a:uFillTx/>
                <a:latin typeface="Segoe UI"/>
                <a:cs typeface="Segoe UI"/>
              </a:rPr>
              <a:t>®</a:t>
            </a:r>
            <a:r>
              <a:rPr kumimoji="0" lang="sv-SE" sz="675" b="0" i="0" u="none" strike="noStrike" kern="0" cap="none" spc="60" normalizeH="0" baseline="30864" noProof="0" dirty="0">
                <a:ln>
                  <a:noFill/>
                </a:ln>
                <a:solidFill>
                  <a:srgbClr val="505050"/>
                </a:solidFill>
                <a:effectLst/>
                <a:uLnTx/>
                <a:uFillTx/>
                <a:latin typeface="Segoe UI"/>
                <a:cs typeface="Segoe UI"/>
              </a:rPr>
              <a:t> </a:t>
            </a:r>
            <a:r>
              <a:rPr kumimoji="0" lang="sv-SE" sz="800" b="0" i="0" u="none" strike="noStrike" kern="0" cap="none" spc="0" normalizeH="0" baseline="0" noProof="0" dirty="0" err="1">
                <a:ln>
                  <a:noFill/>
                </a:ln>
                <a:solidFill>
                  <a:srgbClr val="505050"/>
                </a:solidFill>
                <a:effectLst/>
                <a:uLnTx/>
                <a:uFillTx/>
                <a:latin typeface="Segoe UI"/>
                <a:cs typeface="Segoe UI"/>
              </a:rPr>
              <a:t>Xe</a:t>
            </a:r>
            <a:r>
              <a:rPr kumimoji="0" lang="sv-SE" sz="800" b="0" i="0" u="none" strike="noStrike" kern="0" cap="none" spc="-50"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a:ln>
                  <a:noFill/>
                </a:ln>
                <a:solidFill>
                  <a:srgbClr val="505050"/>
                </a:solidFill>
                <a:effectLst/>
                <a:uLnTx/>
                <a:uFillTx/>
                <a:latin typeface="Segoe UI"/>
                <a:cs typeface="Segoe UI"/>
              </a:rPr>
              <a:t>Graphics</a:t>
            </a:r>
            <a:endParaRPr kumimoji="0" lang="sv-SE" sz="800" b="0" i="0" u="none" strike="noStrike" kern="0" cap="none" spc="0" normalizeH="0" baseline="0" noProof="0" dirty="0">
              <a:ln>
                <a:noFill/>
              </a:ln>
              <a:solidFill>
                <a:srgbClr val="505050"/>
              </a:solidFill>
              <a:effectLst/>
              <a:uLnTx/>
              <a:uFillTx/>
              <a:latin typeface="Segoe UI"/>
              <a:cs typeface="Segoe UI"/>
            </a:endParaRPr>
          </a:p>
        </p:txBody>
      </p:sp>
      <p:sp>
        <p:nvSpPr>
          <p:cNvPr id="7" name="Content Placeholder 6">
            <a:extLst>
              <a:ext uri="{FF2B5EF4-FFF2-40B4-BE49-F238E27FC236}">
                <a16:creationId xmlns:a16="http://schemas.microsoft.com/office/drawing/2014/main" id="{9A62E1DB-BC0C-7162-36D8-483DA5152A5E}"/>
              </a:ext>
            </a:extLst>
          </p:cNvPr>
          <p:cNvSpPr>
            <a:spLocks noGrp="1"/>
          </p:cNvSpPr>
          <p:nvPr>
            <p:ph sz="quarter" idx="14"/>
          </p:nvPr>
        </p:nvSpPr>
        <p:spPr>
          <a:xfrm>
            <a:off x="4746625" y="1483143"/>
            <a:ext cx="744064" cy="259045"/>
          </a:xfrm>
        </p:spPr>
        <p:txBody>
          <a:bodyPr/>
          <a:lstStyle/>
          <a:p>
            <a:pPr marL="0" marR="30480" lvl="0" indent="0" algn="r" defTabSz="914400" eaLnBrk="1" fontAlgn="auto" latinLnBrk="0" hangingPunct="1">
              <a:lnSpc>
                <a:spcPct val="100000"/>
              </a:lnSpc>
              <a:spcBef>
                <a:spcPts val="240"/>
              </a:spcBef>
              <a:spcAft>
                <a:spcPts val="0"/>
              </a:spcAft>
              <a:buClrTx/>
              <a:buSzTx/>
              <a:buFontTx/>
              <a:buNone/>
              <a:tabLst/>
              <a:defRPr/>
            </a:pPr>
            <a:r>
              <a:rPr kumimoji="0" lang="sv-SE" sz="800" b="0" i="0" u="none" strike="noStrike" kern="0" cap="none" spc="0" normalizeH="0" baseline="0" noProof="0">
                <a:ln>
                  <a:noFill/>
                </a:ln>
                <a:solidFill>
                  <a:srgbClr val="505050"/>
                </a:solidFill>
                <a:effectLst/>
                <a:uLnTx/>
                <a:uFillTx/>
                <a:latin typeface="Segoe UI Semibold" panose="020B0702040204020203" pitchFamily="34" charset="0"/>
                <a:cs typeface="Segoe UI Semibold" panose="020B0702040204020203" pitchFamily="34" charset="0"/>
              </a:rPr>
              <a:t>MEMORY</a:t>
            </a:r>
            <a:r>
              <a:rPr kumimoji="0" lang="sv-SE" sz="800" b="0" i="0" u="none" strike="noStrike" kern="0" cap="none" spc="-10" normalizeH="0" baseline="0" noProof="0">
                <a:ln>
                  <a:noFill/>
                </a:ln>
                <a:solidFill>
                  <a:srgbClr val="505050"/>
                </a:solidFill>
                <a:effectLst/>
                <a:uLnTx/>
                <a:uFillTx/>
                <a:latin typeface="Segoe UI Semibold" panose="020B0702040204020203" pitchFamily="34" charset="0"/>
                <a:cs typeface="Segoe UI Semibold" panose="020B0702040204020203" pitchFamily="34" charset="0"/>
              </a:rPr>
              <a:t> </a:t>
            </a:r>
            <a:r>
              <a:rPr kumimoji="0" lang="sv-SE" sz="800" b="0" i="0" u="none" strike="noStrike" kern="0" cap="none" spc="-25" normalizeH="0" baseline="0" noProof="0">
                <a:ln>
                  <a:noFill/>
                </a:ln>
                <a:solidFill>
                  <a:srgbClr val="505050"/>
                </a:solidFill>
                <a:effectLst/>
                <a:uLnTx/>
                <a:uFillTx/>
                <a:latin typeface="Segoe UI Semibold" panose="020B0702040204020203" pitchFamily="34" charset="0"/>
                <a:cs typeface="Segoe UI Semibold" panose="020B0702040204020203" pitchFamily="34" charset="0"/>
              </a:rPr>
              <a:t>AND</a:t>
            </a:r>
            <a:endParaRPr kumimoji="0" lang="sv-SE" sz="800" b="0" i="0" u="none" strike="noStrike" kern="0" cap="none" spc="0" normalizeH="0" baseline="0" noProof="0">
              <a:ln>
                <a:noFill/>
              </a:ln>
              <a:solidFill>
                <a:srgbClr val="505050"/>
              </a:solidFill>
              <a:effectLst/>
              <a:uLnTx/>
              <a:uFillTx/>
              <a:latin typeface="Segoe UI Semibold" panose="020B0702040204020203" pitchFamily="34" charset="0"/>
              <a:cs typeface="Segoe UI Semibold" panose="020B0702040204020203" pitchFamily="34" charset="0"/>
            </a:endParaRPr>
          </a:p>
          <a:p>
            <a:pPr marL="0" marR="31750" lvl="0" indent="0" algn="r" defTabSz="914400" eaLnBrk="1" fontAlgn="auto" latinLnBrk="0" hangingPunct="1">
              <a:lnSpc>
                <a:spcPct val="100000"/>
              </a:lnSpc>
              <a:spcBef>
                <a:spcPts val="140"/>
              </a:spcBef>
              <a:spcAft>
                <a:spcPts val="0"/>
              </a:spcAft>
              <a:buClrTx/>
              <a:buSzTx/>
              <a:buFontTx/>
              <a:buNone/>
              <a:tabLst/>
              <a:defRPr/>
            </a:pPr>
            <a:r>
              <a:rPr kumimoji="0" lang="sv-SE" sz="800" b="0" i="0" u="none" strike="noStrike" kern="0" cap="none" spc="-10" normalizeH="0" baseline="0" noProof="0">
                <a:ln>
                  <a:noFill/>
                </a:ln>
                <a:solidFill>
                  <a:srgbClr val="505050"/>
                </a:solidFill>
                <a:effectLst/>
                <a:uLnTx/>
                <a:uFillTx/>
                <a:latin typeface="Segoe UI Semibold" panose="020B0702040204020203" pitchFamily="34" charset="0"/>
                <a:cs typeface="Segoe UI Semibold" panose="020B0702040204020203" pitchFamily="34" charset="0"/>
              </a:rPr>
              <a:t>STORAGE</a:t>
            </a:r>
            <a:r>
              <a:rPr kumimoji="0" lang="sv-SE" sz="675" b="0" i="0" u="none" strike="noStrike" kern="0" cap="none" spc="-15" normalizeH="0" baseline="30864" noProof="0">
                <a:ln>
                  <a:noFill/>
                </a:ln>
                <a:solidFill>
                  <a:srgbClr val="505050"/>
                </a:solidFill>
                <a:effectLst/>
                <a:uLnTx/>
                <a:uFillTx/>
                <a:latin typeface="Segoe UI Semibold" panose="020B0702040204020203" pitchFamily="34" charset="0"/>
                <a:cs typeface="Segoe UI Semibold" panose="020B0702040204020203" pitchFamily="34" charset="0"/>
              </a:rPr>
              <a:t>1</a:t>
            </a:r>
            <a:endParaRPr kumimoji="0" lang="sv-SE" sz="675" b="0" i="0" u="none" strike="noStrike" kern="0" cap="none" spc="0" normalizeH="0" baseline="30864" noProof="0" dirty="0">
              <a:ln>
                <a:noFill/>
              </a:ln>
              <a:solidFill>
                <a:srgbClr val="505050"/>
              </a:solidFill>
              <a:effectLst/>
              <a:uLnTx/>
              <a:uFillTx/>
              <a:latin typeface="Segoe UI Semibold" panose="020B0702040204020203" pitchFamily="34" charset="0"/>
              <a:cs typeface="Segoe UI Semibold" panose="020B0702040204020203" pitchFamily="34" charset="0"/>
            </a:endParaRPr>
          </a:p>
        </p:txBody>
      </p:sp>
      <p:sp>
        <p:nvSpPr>
          <p:cNvPr id="8" name="Content Placeholder 7">
            <a:extLst>
              <a:ext uri="{FF2B5EF4-FFF2-40B4-BE49-F238E27FC236}">
                <a16:creationId xmlns:a16="http://schemas.microsoft.com/office/drawing/2014/main" id="{06A6A2FC-8891-BF2C-00C3-D34C14D8E147}"/>
              </a:ext>
            </a:extLst>
          </p:cNvPr>
          <p:cNvSpPr>
            <a:spLocks noGrp="1"/>
          </p:cNvSpPr>
          <p:nvPr>
            <p:ph sz="quarter" idx="15"/>
          </p:nvPr>
        </p:nvSpPr>
        <p:spPr>
          <a:xfrm>
            <a:off x="5687093" y="1482337"/>
            <a:ext cx="1591028" cy="813236"/>
          </a:xfrm>
        </p:spPr>
        <p:txBody>
          <a:bodyPr/>
          <a:lstStyle/>
          <a:p>
            <a:pPr marL="38100" marR="0" lvl="0" indent="0" defTabSz="914400" eaLnBrk="1" fontAlgn="auto" latinLnBrk="0" hangingPunct="1">
              <a:lnSpc>
                <a:spcPct val="100000"/>
              </a:lnSpc>
              <a:spcBef>
                <a:spcPts val="240"/>
              </a:spcBef>
              <a:spcAft>
                <a:spcPts val="0"/>
              </a:spcAft>
              <a:buClrTx/>
              <a:buSzTx/>
              <a:buFontTx/>
              <a:buNone/>
              <a:tabLst/>
              <a:defRPr/>
            </a:pPr>
            <a:r>
              <a:rPr kumimoji="0" lang="en-US" sz="800" b="0" i="0" u="none" strike="noStrike" kern="0" cap="none" spc="-10" normalizeH="0" baseline="0" noProof="0" dirty="0">
                <a:ln>
                  <a:noFill/>
                </a:ln>
                <a:solidFill>
                  <a:srgbClr val="505050"/>
                </a:solidFill>
                <a:effectLst/>
                <a:uLnTx/>
                <a:uFillTx/>
                <a:latin typeface="Segoe UI"/>
                <a:cs typeface="Segoe UI"/>
              </a:rPr>
              <a:t>Memory</a:t>
            </a:r>
            <a:r>
              <a:rPr kumimoji="0" lang="en-US" sz="800" b="0" i="0" u="none" strike="noStrike" kern="0" cap="none" spc="-40" normalizeH="0" baseline="0" noProof="0" dirty="0">
                <a:ln>
                  <a:noFill/>
                </a:ln>
                <a:solidFill>
                  <a:srgbClr val="505050"/>
                </a:solidFill>
                <a:effectLst/>
                <a:uLnTx/>
                <a:uFillTx/>
                <a:latin typeface="Segoe UI"/>
                <a:cs typeface="Segoe UI"/>
              </a:rPr>
              <a:t> </a:t>
            </a:r>
            <a:r>
              <a:rPr kumimoji="0" lang="en-US" sz="800" b="0" i="0" u="none" strike="noStrike" kern="0" cap="none" spc="-10" normalizeH="0" baseline="0" noProof="0" dirty="0">
                <a:ln>
                  <a:noFill/>
                </a:ln>
                <a:solidFill>
                  <a:srgbClr val="505050"/>
                </a:solidFill>
                <a:effectLst/>
                <a:uLnTx/>
                <a:uFillTx/>
                <a:latin typeface="Segoe UI"/>
                <a:cs typeface="Segoe UI"/>
              </a:rPr>
              <a:t>options:</a:t>
            </a:r>
            <a:endParaRPr kumimoji="0" lang="en-US" sz="800" b="0" i="0" u="none" strike="noStrike" kern="0" cap="none" spc="0" normalizeH="0" baseline="0" noProof="0" dirty="0">
              <a:ln>
                <a:noFill/>
              </a:ln>
              <a:solidFill>
                <a:srgbClr val="505050"/>
              </a:solidFill>
              <a:effectLst/>
              <a:uLnTx/>
              <a:uFillTx/>
              <a:latin typeface="Segoe UI"/>
              <a:cs typeface="Segoe UI"/>
            </a:endParaRPr>
          </a:p>
          <a:p>
            <a:pPr marL="38100" marR="233679" lvl="0" indent="0" defTabSz="914400" eaLnBrk="1" fontAlgn="auto" latinLnBrk="0" hangingPunct="1">
              <a:lnSpc>
                <a:spcPct val="114599"/>
              </a:lnSpc>
              <a:spcBef>
                <a:spcPts val="0"/>
              </a:spcBef>
              <a:spcAft>
                <a:spcPts val="0"/>
              </a:spcAft>
              <a:buClrTx/>
              <a:buSzTx/>
              <a:buFontTx/>
              <a:buNone/>
              <a:tabLst/>
              <a:defRPr/>
            </a:pPr>
            <a:r>
              <a:rPr kumimoji="0" lang="en-US" sz="800" b="0" i="0" u="none" strike="noStrike" kern="0" cap="none" spc="-10" normalizeH="0" baseline="0" noProof="0" dirty="0" err="1">
                <a:ln>
                  <a:noFill/>
                </a:ln>
                <a:solidFill>
                  <a:srgbClr val="505050"/>
                </a:solidFill>
                <a:effectLst/>
                <a:uLnTx/>
                <a:uFillTx/>
                <a:latin typeface="Segoe UI"/>
                <a:cs typeface="Segoe UI"/>
              </a:rPr>
              <a:t>16GB</a:t>
            </a:r>
            <a:r>
              <a:rPr kumimoji="0" lang="en-US" sz="800" b="0" i="0" u="none" strike="noStrike" kern="0" cap="none" spc="-10" normalizeH="0" baseline="0" noProof="0" dirty="0">
                <a:ln>
                  <a:noFill/>
                </a:ln>
                <a:solidFill>
                  <a:srgbClr val="505050"/>
                </a:solidFill>
                <a:effectLst/>
                <a:uLnTx/>
                <a:uFillTx/>
                <a:latin typeface="Segoe UI"/>
                <a:cs typeface="Segoe UI"/>
              </a:rPr>
              <a:t>,</a:t>
            </a:r>
            <a:r>
              <a:rPr kumimoji="0" lang="en-US" sz="800" b="0" i="0" u="none" strike="noStrike" kern="0" cap="none" spc="-35" normalizeH="0" baseline="0" noProof="0" dirty="0">
                <a:ln>
                  <a:noFill/>
                </a:ln>
                <a:solidFill>
                  <a:srgbClr val="505050"/>
                </a:solidFill>
                <a:effectLst/>
                <a:uLnTx/>
                <a:uFillTx/>
                <a:latin typeface="Segoe UI"/>
                <a:cs typeface="Segoe UI"/>
              </a:rPr>
              <a:t> </a:t>
            </a:r>
            <a:r>
              <a:rPr kumimoji="0" lang="en-US" sz="800" b="0" i="0" u="none" strike="noStrike" kern="0" cap="none" spc="-20" normalizeH="0" baseline="0" noProof="0" dirty="0" err="1">
                <a:ln>
                  <a:noFill/>
                </a:ln>
                <a:solidFill>
                  <a:srgbClr val="505050"/>
                </a:solidFill>
                <a:effectLst/>
                <a:uLnTx/>
                <a:uFillTx/>
                <a:latin typeface="Segoe UI"/>
                <a:cs typeface="Segoe UI"/>
              </a:rPr>
              <a:t>32GB</a:t>
            </a:r>
            <a:r>
              <a:rPr kumimoji="0" lang="en-US" sz="800" b="0" i="0" u="none" strike="noStrike" kern="0" cap="none" spc="-30" normalizeH="0" baseline="0" noProof="0" dirty="0">
                <a:ln>
                  <a:noFill/>
                </a:ln>
                <a:solidFill>
                  <a:srgbClr val="505050"/>
                </a:solidFill>
                <a:effectLst/>
                <a:uLnTx/>
                <a:uFillTx/>
                <a:latin typeface="Segoe UI"/>
                <a:cs typeface="Segoe UI"/>
              </a:rPr>
              <a:t> </a:t>
            </a:r>
            <a:r>
              <a:rPr kumimoji="0" lang="en-US" sz="800" b="0" i="0" u="none" strike="noStrike" kern="0" cap="none" spc="0" normalizeH="0" baseline="0" noProof="0" dirty="0">
                <a:ln>
                  <a:noFill/>
                </a:ln>
                <a:solidFill>
                  <a:srgbClr val="505050"/>
                </a:solidFill>
                <a:effectLst/>
                <a:uLnTx/>
                <a:uFillTx/>
                <a:latin typeface="Segoe UI"/>
                <a:cs typeface="Segoe UI"/>
              </a:rPr>
              <a:t>or</a:t>
            </a:r>
            <a:r>
              <a:rPr kumimoji="0" lang="en-US" sz="800" b="0" i="0" u="none" strike="noStrike" kern="0" cap="none" spc="-30" normalizeH="0" baseline="0" noProof="0" dirty="0">
                <a:ln>
                  <a:noFill/>
                </a:ln>
                <a:solidFill>
                  <a:srgbClr val="505050"/>
                </a:solidFill>
                <a:effectLst/>
                <a:uLnTx/>
                <a:uFillTx/>
                <a:latin typeface="Segoe UI"/>
                <a:cs typeface="Segoe UI"/>
              </a:rPr>
              <a:t> </a:t>
            </a:r>
            <a:r>
              <a:rPr kumimoji="0" lang="en-US" sz="800" b="0" i="0" u="none" strike="noStrike" kern="0" cap="none" spc="-20" normalizeH="0" baseline="0" noProof="0" dirty="0" err="1">
                <a:ln>
                  <a:noFill/>
                </a:ln>
                <a:solidFill>
                  <a:srgbClr val="505050"/>
                </a:solidFill>
                <a:effectLst/>
                <a:uLnTx/>
                <a:uFillTx/>
                <a:latin typeface="Segoe UI"/>
                <a:cs typeface="Segoe UI"/>
              </a:rPr>
              <a:t>64GB</a:t>
            </a:r>
            <a:r>
              <a:rPr kumimoji="0" lang="en-US" sz="800" b="0" i="0" u="none" strike="noStrike" kern="0" cap="none" spc="-30" normalizeH="0" baseline="0" noProof="0" dirty="0">
                <a:ln>
                  <a:noFill/>
                </a:ln>
                <a:solidFill>
                  <a:srgbClr val="505050"/>
                </a:solidFill>
                <a:effectLst/>
                <a:uLnTx/>
                <a:uFillTx/>
                <a:latin typeface="Segoe UI"/>
                <a:cs typeface="Segoe UI"/>
              </a:rPr>
              <a:t> </a:t>
            </a:r>
            <a:r>
              <a:rPr kumimoji="0" lang="en-US" sz="800" b="0" i="0" u="none" strike="noStrike" kern="0" cap="none" spc="-25" normalizeH="0" baseline="0" noProof="0" dirty="0" err="1">
                <a:ln>
                  <a:noFill/>
                </a:ln>
                <a:solidFill>
                  <a:srgbClr val="505050"/>
                </a:solidFill>
                <a:effectLst/>
                <a:uLnTx/>
                <a:uFillTx/>
                <a:latin typeface="Segoe UI"/>
                <a:cs typeface="Segoe UI"/>
              </a:rPr>
              <a:t>LPDDR5x</a:t>
            </a:r>
            <a:r>
              <a:rPr kumimoji="0" lang="en-US" sz="800" b="0" i="0" u="none" strike="noStrike" kern="0" cap="none" spc="500" normalizeH="0" baseline="0" noProof="0" dirty="0">
                <a:ln>
                  <a:noFill/>
                </a:ln>
                <a:solidFill>
                  <a:srgbClr val="505050"/>
                </a:solidFill>
                <a:effectLst/>
                <a:uLnTx/>
                <a:uFillTx/>
                <a:latin typeface="Segoe UI"/>
                <a:cs typeface="Segoe UI"/>
              </a:rPr>
              <a:t> </a:t>
            </a:r>
            <a:r>
              <a:rPr kumimoji="0" lang="en-US" sz="800" b="0" i="0" u="none" strike="noStrike" kern="0" cap="none" spc="-25" normalizeH="0" baseline="0" noProof="0" dirty="0">
                <a:ln>
                  <a:noFill/>
                </a:ln>
                <a:solidFill>
                  <a:srgbClr val="505050"/>
                </a:solidFill>
                <a:effectLst/>
                <a:uLnTx/>
                <a:uFillTx/>
                <a:latin typeface="Segoe UI"/>
                <a:cs typeface="Segoe UI"/>
              </a:rPr>
              <a:t>RAM</a:t>
            </a:r>
            <a:endParaRPr kumimoji="0" lang="en-US" sz="800" b="0" i="0" u="none" strike="noStrike" kern="0" cap="none" spc="0" normalizeH="0" baseline="0" noProof="0" dirty="0">
              <a:ln>
                <a:noFill/>
              </a:ln>
              <a:solidFill>
                <a:srgbClr val="505050"/>
              </a:solidFill>
              <a:effectLst/>
              <a:uLnTx/>
              <a:uFillTx/>
              <a:latin typeface="Segoe UI"/>
              <a:cs typeface="Segoe UI"/>
            </a:endParaRPr>
          </a:p>
          <a:p>
            <a:pPr marL="38100" marR="0" lvl="0" indent="0" defTabSz="914400" eaLnBrk="1" fontAlgn="auto" latinLnBrk="0" hangingPunct="1">
              <a:lnSpc>
                <a:spcPct val="100000"/>
              </a:lnSpc>
              <a:spcBef>
                <a:spcPts val="140"/>
              </a:spcBef>
              <a:spcAft>
                <a:spcPts val="0"/>
              </a:spcAft>
              <a:buClrTx/>
              <a:buSzTx/>
              <a:buFontTx/>
              <a:buNone/>
              <a:tabLst/>
              <a:defRPr/>
            </a:pPr>
            <a:r>
              <a:rPr kumimoji="0" lang="en-US" sz="800" b="0" i="0" u="none" strike="noStrike" kern="0" cap="none" spc="-20" normalizeH="0" baseline="0" noProof="0" dirty="0">
                <a:ln>
                  <a:noFill/>
                </a:ln>
                <a:solidFill>
                  <a:srgbClr val="505050"/>
                </a:solidFill>
                <a:effectLst/>
                <a:uLnTx/>
                <a:uFillTx/>
                <a:latin typeface="Segoe UI"/>
                <a:cs typeface="Segoe UI"/>
              </a:rPr>
              <a:t>Storage</a:t>
            </a:r>
            <a:r>
              <a:rPr kumimoji="0" lang="en-US" sz="800" b="0" i="0" u="none" strike="noStrike" kern="0" cap="none" spc="-15" normalizeH="0" baseline="0" noProof="0" dirty="0">
                <a:ln>
                  <a:noFill/>
                </a:ln>
                <a:solidFill>
                  <a:srgbClr val="505050"/>
                </a:solidFill>
                <a:effectLst/>
                <a:uLnTx/>
                <a:uFillTx/>
                <a:latin typeface="Segoe UI"/>
                <a:cs typeface="Segoe UI"/>
              </a:rPr>
              <a:t> </a:t>
            </a:r>
            <a:r>
              <a:rPr kumimoji="0" lang="en-US" sz="800" b="0" i="0" u="none" strike="noStrike" kern="0" cap="none" spc="-10" normalizeH="0" baseline="0" noProof="0" dirty="0">
                <a:ln>
                  <a:noFill/>
                </a:ln>
                <a:solidFill>
                  <a:srgbClr val="505050"/>
                </a:solidFill>
                <a:effectLst/>
                <a:uLnTx/>
                <a:uFillTx/>
                <a:latin typeface="Segoe UI"/>
                <a:cs typeface="Segoe UI"/>
              </a:rPr>
              <a:t>options:</a:t>
            </a:r>
            <a:endParaRPr kumimoji="0" lang="en-US" sz="800" b="0" i="0" u="none" strike="noStrike" kern="0" cap="none" spc="0" normalizeH="0" baseline="0" noProof="0" dirty="0">
              <a:ln>
                <a:noFill/>
              </a:ln>
              <a:solidFill>
                <a:srgbClr val="505050"/>
              </a:solidFill>
              <a:effectLst/>
              <a:uLnTx/>
              <a:uFillTx/>
              <a:latin typeface="Segoe UI"/>
              <a:cs typeface="Segoe UI"/>
            </a:endParaRPr>
          </a:p>
          <a:p>
            <a:pPr marL="38100" marR="30480" lvl="0" indent="0" defTabSz="914400" eaLnBrk="1" fontAlgn="auto" latinLnBrk="0" hangingPunct="1">
              <a:lnSpc>
                <a:spcPct val="114599"/>
              </a:lnSpc>
              <a:spcBef>
                <a:spcPts val="0"/>
              </a:spcBef>
              <a:spcAft>
                <a:spcPts val="0"/>
              </a:spcAft>
              <a:buClrTx/>
              <a:buSzTx/>
              <a:buFontTx/>
              <a:buNone/>
              <a:tabLst/>
              <a:defRPr/>
            </a:pPr>
            <a:r>
              <a:rPr kumimoji="0" lang="en-US" sz="800" b="0" i="0" u="none" strike="noStrike" kern="0" cap="none" spc="-20" normalizeH="0" baseline="0" noProof="0" dirty="0" err="1">
                <a:ln>
                  <a:noFill/>
                </a:ln>
                <a:solidFill>
                  <a:srgbClr val="505050"/>
                </a:solidFill>
                <a:effectLst/>
                <a:uLnTx/>
                <a:uFillTx/>
                <a:latin typeface="Segoe UI"/>
                <a:cs typeface="Segoe UI"/>
              </a:rPr>
              <a:t>Removable</a:t>
            </a:r>
            <a:r>
              <a:rPr kumimoji="0" lang="en-US" sz="675" b="0" i="0" u="none" strike="noStrike" kern="0" cap="none" spc="-30" normalizeH="0" baseline="30864" noProof="0" dirty="0" err="1">
                <a:ln>
                  <a:noFill/>
                </a:ln>
                <a:solidFill>
                  <a:srgbClr val="505050"/>
                </a:solidFill>
                <a:effectLst/>
                <a:uLnTx/>
                <a:uFillTx/>
                <a:latin typeface="Segoe UI"/>
                <a:cs typeface="Segoe UI"/>
              </a:rPr>
              <a:t>2</a:t>
            </a:r>
            <a:r>
              <a:rPr kumimoji="0" lang="en-US" sz="675" b="0" i="0" u="none" strike="noStrike" kern="0" cap="none" spc="104" normalizeH="0" baseline="30864" noProof="0" dirty="0">
                <a:ln>
                  <a:noFill/>
                </a:ln>
                <a:solidFill>
                  <a:srgbClr val="505050"/>
                </a:solidFill>
                <a:effectLst/>
                <a:uLnTx/>
                <a:uFillTx/>
                <a:latin typeface="Segoe UI"/>
                <a:cs typeface="Segoe UI"/>
              </a:rPr>
              <a:t> </a:t>
            </a:r>
            <a:r>
              <a:rPr kumimoji="0" lang="en-US" sz="800" b="0" i="0" u="none" strike="noStrike" kern="0" cap="none" spc="-20" normalizeH="0" baseline="0" noProof="0" dirty="0">
                <a:ln>
                  <a:noFill/>
                </a:ln>
                <a:solidFill>
                  <a:srgbClr val="505050"/>
                </a:solidFill>
                <a:effectLst/>
                <a:uLnTx/>
                <a:uFillTx/>
                <a:latin typeface="Segoe UI"/>
                <a:cs typeface="Segoe UI"/>
              </a:rPr>
              <a:t>solid-</a:t>
            </a:r>
            <a:r>
              <a:rPr kumimoji="0" lang="en-US" sz="800" b="0" i="0" u="none" strike="noStrike" kern="0" cap="none" spc="-10" normalizeH="0" baseline="0" noProof="0" dirty="0">
                <a:ln>
                  <a:noFill/>
                </a:ln>
                <a:solidFill>
                  <a:srgbClr val="505050"/>
                </a:solidFill>
                <a:effectLst/>
                <a:uLnTx/>
                <a:uFillTx/>
                <a:latin typeface="Segoe UI"/>
                <a:cs typeface="Segoe UI"/>
              </a:rPr>
              <a:t>state</a:t>
            </a:r>
            <a:r>
              <a:rPr kumimoji="0" lang="en-US" sz="800" b="0" i="0" u="none" strike="noStrike" kern="0" cap="none" spc="-15" normalizeH="0" baseline="0" noProof="0" dirty="0">
                <a:ln>
                  <a:noFill/>
                </a:ln>
                <a:solidFill>
                  <a:srgbClr val="505050"/>
                </a:solidFill>
                <a:effectLst/>
                <a:uLnTx/>
                <a:uFillTx/>
                <a:latin typeface="Segoe UI"/>
                <a:cs typeface="Segoe UI"/>
              </a:rPr>
              <a:t> </a:t>
            </a:r>
            <a:r>
              <a:rPr kumimoji="0" lang="en-US" sz="800" b="0" i="0" u="none" strike="noStrike" kern="0" cap="none" spc="-10" normalizeH="0" baseline="0" noProof="0" dirty="0">
                <a:ln>
                  <a:noFill/>
                </a:ln>
                <a:solidFill>
                  <a:srgbClr val="505050"/>
                </a:solidFill>
                <a:effectLst/>
                <a:uLnTx/>
                <a:uFillTx/>
                <a:latin typeface="Segoe UI"/>
                <a:cs typeface="Segoe UI"/>
              </a:rPr>
              <a:t>drive</a:t>
            </a:r>
            <a:r>
              <a:rPr kumimoji="0" lang="en-US" sz="800" b="0" i="0" u="none" strike="noStrike" kern="0" cap="none" spc="-15" normalizeH="0" baseline="0" noProof="0" dirty="0">
                <a:ln>
                  <a:noFill/>
                </a:ln>
                <a:solidFill>
                  <a:srgbClr val="505050"/>
                </a:solidFill>
                <a:effectLst/>
                <a:uLnTx/>
                <a:uFillTx/>
                <a:latin typeface="Segoe UI"/>
                <a:cs typeface="Segoe UI"/>
              </a:rPr>
              <a:t> </a:t>
            </a:r>
            <a:r>
              <a:rPr kumimoji="0" lang="en-US" sz="800" b="0" i="0" u="none" strike="noStrike" kern="0" cap="none" spc="-20" normalizeH="0" baseline="0" noProof="0" dirty="0">
                <a:ln>
                  <a:noFill/>
                </a:ln>
                <a:solidFill>
                  <a:srgbClr val="505050"/>
                </a:solidFill>
                <a:effectLst/>
                <a:uLnTx/>
                <a:uFillTx/>
                <a:latin typeface="Segoe UI"/>
                <a:cs typeface="Segoe UI"/>
              </a:rPr>
              <a:t>(Gen</a:t>
            </a:r>
            <a:r>
              <a:rPr kumimoji="0" lang="en-US" sz="800" b="0" i="0" u="none" strike="noStrike" kern="0" cap="none" spc="0" normalizeH="0" baseline="0" noProof="0" dirty="0">
                <a:ln>
                  <a:noFill/>
                </a:ln>
                <a:solidFill>
                  <a:srgbClr val="505050"/>
                </a:solidFill>
                <a:effectLst/>
                <a:uLnTx/>
                <a:uFillTx/>
                <a:latin typeface="Segoe UI"/>
                <a:cs typeface="Segoe UI"/>
              </a:rPr>
              <a:t> 4</a:t>
            </a:r>
            <a:r>
              <a:rPr kumimoji="0" lang="en-US" sz="800" b="0" i="0" u="none" strike="noStrike" kern="0" cap="none" spc="-40" normalizeH="0" baseline="0" noProof="0" dirty="0">
                <a:ln>
                  <a:noFill/>
                </a:ln>
                <a:solidFill>
                  <a:srgbClr val="505050"/>
                </a:solidFill>
                <a:effectLst/>
                <a:uLnTx/>
                <a:uFillTx/>
                <a:latin typeface="Segoe UI"/>
                <a:cs typeface="Segoe UI"/>
              </a:rPr>
              <a:t> </a:t>
            </a:r>
            <a:r>
              <a:rPr kumimoji="0" lang="en-US" sz="800" b="0" i="0" u="none" strike="noStrike" kern="0" cap="none" spc="-10" normalizeH="0" baseline="0" noProof="0" dirty="0">
                <a:ln>
                  <a:noFill/>
                </a:ln>
                <a:solidFill>
                  <a:srgbClr val="505050"/>
                </a:solidFill>
                <a:effectLst/>
                <a:uLnTx/>
                <a:uFillTx/>
                <a:latin typeface="Segoe UI"/>
                <a:cs typeface="Segoe UI"/>
              </a:rPr>
              <a:t>SSD)</a:t>
            </a:r>
            <a:r>
              <a:rPr kumimoji="0" lang="en-US" sz="800" b="0" i="0" u="none" strike="noStrike" kern="0" cap="none" spc="-35" normalizeH="0" baseline="0" noProof="0" dirty="0">
                <a:ln>
                  <a:noFill/>
                </a:ln>
                <a:solidFill>
                  <a:srgbClr val="505050"/>
                </a:solidFill>
                <a:effectLst/>
                <a:uLnTx/>
                <a:uFillTx/>
                <a:latin typeface="Segoe UI"/>
                <a:cs typeface="Segoe UI"/>
              </a:rPr>
              <a:t> </a:t>
            </a:r>
            <a:r>
              <a:rPr kumimoji="0" lang="en-US" sz="800" b="0" i="0" u="none" strike="noStrike" kern="0" cap="none" spc="-10" normalizeH="0" baseline="0" noProof="0" dirty="0">
                <a:ln>
                  <a:noFill/>
                </a:ln>
                <a:solidFill>
                  <a:srgbClr val="505050"/>
                </a:solidFill>
                <a:effectLst/>
                <a:uLnTx/>
                <a:uFillTx/>
                <a:latin typeface="Segoe UI"/>
                <a:cs typeface="Segoe UI"/>
              </a:rPr>
              <a:t>options:</a:t>
            </a:r>
            <a:r>
              <a:rPr kumimoji="0" lang="en-US" sz="800" b="0" i="0" u="none" strike="noStrike" kern="0" cap="none" spc="-35" normalizeH="0" baseline="0" noProof="0" dirty="0">
                <a:ln>
                  <a:noFill/>
                </a:ln>
                <a:solidFill>
                  <a:srgbClr val="505050"/>
                </a:solidFill>
                <a:effectLst/>
                <a:uLnTx/>
                <a:uFillTx/>
                <a:latin typeface="Segoe UI"/>
                <a:cs typeface="Segoe UI"/>
              </a:rPr>
              <a:t> </a:t>
            </a:r>
            <a:r>
              <a:rPr kumimoji="0" lang="en-US" sz="800" b="0" i="0" u="none" strike="noStrike" kern="0" cap="none" spc="-10" normalizeH="0" baseline="0" noProof="0" dirty="0">
                <a:ln>
                  <a:noFill/>
                </a:ln>
                <a:solidFill>
                  <a:srgbClr val="505050"/>
                </a:solidFill>
                <a:effectLst/>
                <a:uLnTx/>
                <a:uFillTx/>
                <a:latin typeface="Segoe UI"/>
                <a:cs typeface="Segoe UI"/>
              </a:rPr>
              <a:t>512</a:t>
            </a:r>
            <a:r>
              <a:rPr kumimoji="0" lang="en-US" sz="800" b="0" i="0" u="none" strike="noStrike" kern="0" cap="none" spc="-35" normalizeH="0" baseline="0" noProof="0" dirty="0">
                <a:ln>
                  <a:noFill/>
                </a:ln>
                <a:solidFill>
                  <a:srgbClr val="505050"/>
                </a:solidFill>
                <a:effectLst/>
                <a:uLnTx/>
                <a:uFillTx/>
                <a:latin typeface="Segoe UI"/>
                <a:cs typeface="Segoe UI"/>
              </a:rPr>
              <a:t> </a:t>
            </a:r>
            <a:r>
              <a:rPr kumimoji="0" lang="en-US" sz="800" b="0" i="0" u="none" strike="noStrike" kern="0" cap="none" spc="-10" normalizeH="0" baseline="0" noProof="0" dirty="0">
                <a:ln>
                  <a:noFill/>
                </a:ln>
                <a:solidFill>
                  <a:srgbClr val="505050"/>
                </a:solidFill>
                <a:effectLst/>
                <a:uLnTx/>
                <a:uFillTx/>
                <a:latin typeface="Segoe UI"/>
                <a:cs typeface="Segoe UI"/>
              </a:rPr>
              <a:t>GB,</a:t>
            </a:r>
            <a:r>
              <a:rPr kumimoji="0" lang="en-US" sz="800" b="0" i="0" u="none" strike="noStrike" kern="0" cap="none" spc="-35" normalizeH="0" baseline="0" noProof="0" dirty="0">
                <a:ln>
                  <a:noFill/>
                </a:ln>
                <a:solidFill>
                  <a:srgbClr val="505050"/>
                </a:solidFill>
                <a:effectLst/>
                <a:uLnTx/>
                <a:uFillTx/>
                <a:latin typeface="Segoe UI"/>
                <a:cs typeface="Segoe UI"/>
              </a:rPr>
              <a:t> </a:t>
            </a:r>
            <a:r>
              <a:rPr kumimoji="0" lang="en-US" sz="800" b="0" i="0" u="none" strike="noStrike" kern="0" cap="none" spc="-10" normalizeH="0" baseline="0" noProof="0" dirty="0" err="1">
                <a:ln>
                  <a:noFill/>
                </a:ln>
                <a:solidFill>
                  <a:srgbClr val="505050"/>
                </a:solidFill>
                <a:effectLst/>
                <a:uLnTx/>
                <a:uFillTx/>
                <a:latin typeface="Segoe UI"/>
                <a:cs typeface="Segoe UI"/>
              </a:rPr>
              <a:t>1TB</a:t>
            </a:r>
            <a:r>
              <a:rPr kumimoji="0" lang="en-US" sz="800" b="0" i="0" u="none" strike="noStrike" kern="0" cap="none" spc="-35" normalizeH="0" baseline="0" noProof="0" dirty="0">
                <a:ln>
                  <a:noFill/>
                </a:ln>
                <a:solidFill>
                  <a:srgbClr val="505050"/>
                </a:solidFill>
                <a:effectLst/>
                <a:uLnTx/>
                <a:uFillTx/>
                <a:latin typeface="Segoe UI"/>
                <a:cs typeface="Segoe UI"/>
              </a:rPr>
              <a:t> </a:t>
            </a:r>
            <a:r>
              <a:rPr kumimoji="0" lang="en-US" sz="800" b="0" i="0" u="none" strike="noStrike" kern="0" cap="none" spc="0" normalizeH="0" baseline="0" noProof="0" dirty="0">
                <a:ln>
                  <a:noFill/>
                </a:ln>
                <a:solidFill>
                  <a:srgbClr val="505050"/>
                </a:solidFill>
                <a:effectLst/>
                <a:uLnTx/>
                <a:uFillTx/>
                <a:latin typeface="Segoe UI"/>
                <a:cs typeface="Segoe UI"/>
              </a:rPr>
              <a:t>or</a:t>
            </a:r>
            <a:r>
              <a:rPr kumimoji="0" lang="en-US" sz="800" b="0" i="0" u="none" strike="noStrike" kern="0" cap="none" spc="-35" normalizeH="0" baseline="0" noProof="0" dirty="0">
                <a:ln>
                  <a:noFill/>
                </a:ln>
                <a:solidFill>
                  <a:srgbClr val="505050"/>
                </a:solidFill>
                <a:effectLst/>
                <a:uLnTx/>
                <a:uFillTx/>
                <a:latin typeface="Segoe UI"/>
                <a:cs typeface="Segoe UI"/>
              </a:rPr>
              <a:t> </a:t>
            </a:r>
            <a:r>
              <a:rPr kumimoji="0" lang="en-US" sz="800" b="0" i="0" u="none" strike="noStrike" kern="0" cap="none" spc="-30" normalizeH="0" baseline="0" noProof="0" dirty="0" err="1">
                <a:ln>
                  <a:noFill/>
                </a:ln>
                <a:solidFill>
                  <a:srgbClr val="505050"/>
                </a:solidFill>
                <a:effectLst/>
                <a:uLnTx/>
                <a:uFillTx/>
                <a:latin typeface="Segoe UI"/>
                <a:cs typeface="Segoe UI"/>
              </a:rPr>
              <a:t>2TB</a:t>
            </a:r>
            <a:endParaRPr kumimoji="0" lang="en-US" sz="800" b="0" i="0" u="none" strike="noStrike" kern="0" cap="none" spc="0" normalizeH="0" baseline="0" noProof="0" dirty="0">
              <a:ln>
                <a:noFill/>
              </a:ln>
              <a:solidFill>
                <a:srgbClr val="505050"/>
              </a:solidFill>
              <a:effectLst/>
              <a:uLnTx/>
              <a:uFillTx/>
              <a:latin typeface="Segoe UI"/>
              <a:cs typeface="Segoe UI"/>
            </a:endParaRPr>
          </a:p>
        </p:txBody>
      </p:sp>
      <p:sp>
        <p:nvSpPr>
          <p:cNvPr id="9" name="Content Placeholder 8">
            <a:extLst>
              <a:ext uri="{FF2B5EF4-FFF2-40B4-BE49-F238E27FC236}">
                <a16:creationId xmlns:a16="http://schemas.microsoft.com/office/drawing/2014/main" id="{D4D3819D-4992-CF2D-BD23-F3282DF542EF}"/>
              </a:ext>
            </a:extLst>
          </p:cNvPr>
          <p:cNvSpPr>
            <a:spLocks noGrp="1"/>
          </p:cNvSpPr>
          <p:nvPr>
            <p:ph sz="quarter" idx="16"/>
          </p:nvPr>
        </p:nvSpPr>
        <p:spPr>
          <a:xfrm>
            <a:off x="5075907" y="2502227"/>
            <a:ext cx="408430" cy="128533"/>
          </a:xfrm>
        </p:spPr>
        <p:txBody>
          <a:bodyPr/>
          <a:lstStyle/>
          <a:p>
            <a:r>
              <a:rPr kumimoji="0" lang="sv-SE" sz="800" b="0" i="0" u="none" strike="noStrike" kern="0" cap="none" spc="-10" normalizeH="0" baseline="0" noProof="0" dirty="0">
                <a:ln>
                  <a:noFill/>
                </a:ln>
                <a:solidFill>
                  <a:srgbClr val="505050"/>
                </a:solidFill>
                <a:effectLst/>
                <a:uLnTx/>
                <a:uFillTx/>
                <a:latin typeface="Segoe UI Semibold" panose="020B0702040204020203" pitchFamily="34" charset="0"/>
                <a:cs typeface="Segoe UI Semibold" panose="020B0702040204020203" pitchFamily="34" charset="0"/>
              </a:rPr>
              <a:t>DISPLAY</a:t>
            </a:r>
            <a:endParaRPr lang="sv-SE" dirty="0"/>
          </a:p>
        </p:txBody>
      </p:sp>
      <p:sp>
        <p:nvSpPr>
          <p:cNvPr id="10" name="Content Placeholder 9">
            <a:extLst>
              <a:ext uri="{FF2B5EF4-FFF2-40B4-BE49-F238E27FC236}">
                <a16:creationId xmlns:a16="http://schemas.microsoft.com/office/drawing/2014/main" id="{1DB9E5D3-A4BA-1DAD-D036-720329D56867}"/>
              </a:ext>
            </a:extLst>
          </p:cNvPr>
          <p:cNvSpPr>
            <a:spLocks noGrp="1"/>
          </p:cNvSpPr>
          <p:nvPr>
            <p:ph sz="quarter" idx="17"/>
          </p:nvPr>
        </p:nvSpPr>
        <p:spPr>
          <a:xfrm>
            <a:off x="5687588" y="2483426"/>
            <a:ext cx="1562735" cy="2400300"/>
          </a:xfrm>
        </p:spPr>
        <p:txBody>
          <a:bodyPr/>
          <a:lstStyle/>
          <a:p>
            <a:pPr marL="38100" marR="30480" lvl="0" indent="-635" defTabSz="914400" eaLnBrk="1" fontAlgn="auto" latinLnBrk="0" hangingPunct="1">
              <a:lnSpc>
                <a:spcPct val="114599"/>
              </a:lnSpc>
              <a:spcBef>
                <a:spcPts val="100"/>
              </a:spcBef>
              <a:spcAft>
                <a:spcPts val="0"/>
              </a:spcAft>
              <a:buClrTx/>
              <a:buSzTx/>
              <a:buFontTx/>
              <a:buNone/>
              <a:tabLst/>
              <a:defRPr/>
            </a:pPr>
            <a:r>
              <a:rPr kumimoji="0" lang="sv-SE" sz="800" b="0" i="0" u="none" strike="noStrike" kern="0" cap="none" spc="-20" normalizeH="0" baseline="0" noProof="0" dirty="0" err="1">
                <a:ln>
                  <a:noFill/>
                </a:ln>
                <a:solidFill>
                  <a:srgbClr val="505050"/>
                </a:solidFill>
                <a:effectLst/>
                <a:uLnTx/>
                <a:uFillTx/>
                <a:latin typeface="Segoe UI"/>
                <a:cs typeface="Segoe UI"/>
              </a:rPr>
              <a:t>HDR</a:t>
            </a:r>
            <a:r>
              <a:rPr kumimoji="0" lang="sv-SE" sz="800" b="0" i="0" u="none" strike="noStrike" kern="0" cap="none" spc="-10" normalizeH="0" baseline="0" noProof="0" dirty="0">
                <a:ln>
                  <a:noFill/>
                </a:ln>
                <a:solidFill>
                  <a:srgbClr val="505050"/>
                </a:solidFill>
                <a:effectLst/>
                <a:uLnTx/>
                <a:uFillTx/>
                <a:latin typeface="Segoe UI"/>
                <a:cs typeface="Segoe UI"/>
              </a:rPr>
              <a:t> </a:t>
            </a:r>
            <a:r>
              <a:rPr kumimoji="0" lang="sv-SE" sz="800" b="0" i="0" u="none" strike="noStrike" kern="0" cap="none" spc="-25" normalizeH="0" baseline="0" noProof="0" dirty="0" err="1">
                <a:ln>
                  <a:noFill/>
                </a:ln>
                <a:solidFill>
                  <a:srgbClr val="505050"/>
                </a:solidFill>
                <a:effectLst/>
                <a:uLnTx/>
                <a:uFillTx/>
                <a:latin typeface="Segoe UI"/>
                <a:cs typeface="Segoe UI"/>
              </a:rPr>
              <a:t>Touchscreen</a:t>
            </a:r>
            <a:r>
              <a:rPr kumimoji="0" lang="sv-SE" sz="800" b="0" i="0" u="none" strike="noStrike" kern="0" cap="none" spc="-25" normalizeH="0" baseline="0" noProof="0" dirty="0">
                <a:ln>
                  <a:noFill/>
                </a:ln>
                <a:solidFill>
                  <a:srgbClr val="505050"/>
                </a:solidFill>
                <a:effectLst/>
                <a:uLnTx/>
                <a:uFillTx/>
                <a:latin typeface="Segoe UI"/>
                <a:cs typeface="Segoe UI"/>
              </a:rPr>
              <a:t>:</a:t>
            </a:r>
            <a:r>
              <a:rPr kumimoji="0" lang="sv-SE" sz="800" b="0" i="0" u="none" strike="noStrike" kern="0" cap="none" spc="-5"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a:ln>
                  <a:noFill/>
                </a:ln>
                <a:solidFill>
                  <a:srgbClr val="505050"/>
                </a:solidFill>
                <a:effectLst/>
                <a:uLnTx/>
                <a:uFillTx/>
                <a:latin typeface="Segoe UI"/>
                <a:cs typeface="Segoe UI"/>
              </a:rPr>
              <a:t>14.4”</a:t>
            </a:r>
            <a:r>
              <a:rPr kumimoji="0" lang="sv-SE" sz="675" b="0" i="0" u="none" strike="noStrike" kern="0" cap="none" spc="-15" normalizeH="0" baseline="30864" noProof="0" dirty="0">
                <a:ln>
                  <a:noFill/>
                </a:ln>
                <a:solidFill>
                  <a:srgbClr val="505050"/>
                </a:solidFill>
                <a:effectLst/>
                <a:uLnTx/>
                <a:uFillTx/>
                <a:latin typeface="Segoe UI"/>
                <a:cs typeface="Segoe UI"/>
              </a:rPr>
              <a:t>3</a:t>
            </a:r>
            <a:r>
              <a:rPr kumimoji="0" lang="sv-SE" sz="675" b="0" i="0" u="none" strike="noStrike" kern="0" cap="none" spc="750" normalizeH="0" baseline="30864" noProof="0" dirty="0">
                <a:ln>
                  <a:noFill/>
                </a:ln>
                <a:solidFill>
                  <a:srgbClr val="505050"/>
                </a:solidFill>
                <a:effectLst/>
                <a:uLnTx/>
                <a:uFillTx/>
                <a:latin typeface="Segoe UI"/>
                <a:cs typeface="Segoe UI"/>
              </a:rPr>
              <a:t> </a:t>
            </a:r>
            <a:r>
              <a:rPr kumimoji="0" lang="sv-SE" sz="800" b="0" i="0" u="none" strike="noStrike" kern="0" cap="none" spc="-20" normalizeH="0" baseline="0" noProof="0" dirty="0" err="1">
                <a:ln>
                  <a:noFill/>
                </a:ln>
                <a:solidFill>
                  <a:srgbClr val="505050"/>
                </a:solidFill>
                <a:effectLst/>
                <a:uLnTx/>
                <a:uFillTx/>
                <a:latin typeface="Segoe UI"/>
                <a:cs typeface="Segoe UI"/>
              </a:rPr>
              <a:t>PixelSense</a:t>
            </a:r>
            <a:r>
              <a:rPr kumimoji="0" lang="sv-SE" sz="800" b="0" i="0" u="none" strike="noStrike" kern="0" cap="none" spc="-20" normalizeH="0" baseline="0" noProof="0" dirty="0">
                <a:ln>
                  <a:noFill/>
                </a:ln>
                <a:solidFill>
                  <a:srgbClr val="505050"/>
                </a:solidFill>
                <a:effectLst/>
                <a:uLnTx/>
                <a:uFillTx/>
                <a:latin typeface="Segoe UI"/>
                <a:cs typeface="Segoe UI"/>
              </a:rPr>
              <a:t>™</a:t>
            </a:r>
            <a:r>
              <a:rPr kumimoji="0" lang="sv-SE" sz="800" b="0" i="0" u="none" strike="noStrike" kern="0" cap="none" spc="-5"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err="1">
                <a:ln>
                  <a:noFill/>
                </a:ln>
                <a:solidFill>
                  <a:srgbClr val="505050"/>
                </a:solidFill>
                <a:effectLst/>
                <a:uLnTx/>
                <a:uFillTx/>
                <a:latin typeface="Segoe UI"/>
                <a:cs typeface="Segoe UI"/>
              </a:rPr>
              <a:t>Flow</a:t>
            </a:r>
            <a:r>
              <a:rPr kumimoji="0" lang="sv-SE" sz="800" b="0" i="0" u="none" strike="noStrike" kern="0" cap="none" spc="-5"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a:ln>
                  <a:noFill/>
                </a:ln>
                <a:solidFill>
                  <a:srgbClr val="505050"/>
                </a:solidFill>
                <a:effectLst/>
                <a:uLnTx/>
                <a:uFillTx/>
                <a:latin typeface="Segoe UI"/>
                <a:cs typeface="Segoe UI"/>
              </a:rPr>
              <a:t>Display </a:t>
            </a:r>
            <a:r>
              <a:rPr kumimoji="0" lang="sv-SE" sz="800" b="0" i="0" u="none" strike="noStrike" kern="0" cap="none" spc="-20" normalizeH="0" baseline="0" noProof="0" dirty="0">
                <a:ln>
                  <a:noFill/>
                </a:ln>
                <a:solidFill>
                  <a:srgbClr val="505050"/>
                </a:solidFill>
                <a:effectLst/>
                <a:uLnTx/>
                <a:uFillTx/>
                <a:latin typeface="Segoe UI"/>
                <a:cs typeface="Segoe UI"/>
              </a:rPr>
              <a:t>Resolution:</a:t>
            </a:r>
            <a:r>
              <a:rPr kumimoji="0" lang="sv-SE" sz="800" b="0" i="0" u="none" strike="noStrike" kern="0" cap="none" spc="-25"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a:ln>
                  <a:noFill/>
                </a:ln>
                <a:solidFill>
                  <a:srgbClr val="505050"/>
                </a:solidFill>
                <a:effectLst/>
                <a:uLnTx/>
                <a:uFillTx/>
                <a:latin typeface="Segoe UI"/>
                <a:cs typeface="Segoe UI"/>
              </a:rPr>
              <a:t>2400</a:t>
            </a:r>
            <a:r>
              <a:rPr kumimoji="0" lang="sv-SE" sz="800" b="0" i="0" u="none" strike="noStrike" kern="0" cap="none" spc="-20" normalizeH="0" baseline="0" noProof="0" dirty="0">
                <a:ln>
                  <a:noFill/>
                </a:ln>
                <a:solidFill>
                  <a:srgbClr val="505050"/>
                </a:solidFill>
                <a:effectLst/>
                <a:uLnTx/>
                <a:uFillTx/>
                <a:latin typeface="Segoe UI"/>
                <a:cs typeface="Segoe UI"/>
              </a:rPr>
              <a:t> </a:t>
            </a:r>
            <a:r>
              <a:rPr kumimoji="0" lang="sv-SE" sz="800" b="0" i="0" u="none" strike="noStrike" kern="0" cap="none" spc="0" normalizeH="0" baseline="0" noProof="0" dirty="0">
                <a:ln>
                  <a:noFill/>
                </a:ln>
                <a:solidFill>
                  <a:srgbClr val="505050"/>
                </a:solidFill>
                <a:effectLst/>
                <a:uLnTx/>
                <a:uFillTx/>
                <a:latin typeface="Segoe UI"/>
                <a:cs typeface="Segoe UI"/>
              </a:rPr>
              <a:t>x</a:t>
            </a:r>
            <a:r>
              <a:rPr kumimoji="0" lang="sv-SE" sz="800" b="0" i="0" u="none" strike="noStrike" kern="0" cap="none" spc="-20"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a:ln>
                  <a:noFill/>
                </a:ln>
                <a:solidFill>
                  <a:srgbClr val="505050"/>
                </a:solidFill>
                <a:effectLst/>
                <a:uLnTx/>
                <a:uFillTx/>
                <a:latin typeface="Segoe UI"/>
                <a:cs typeface="Segoe UI"/>
              </a:rPr>
              <a:t>1600</a:t>
            </a:r>
            <a:r>
              <a:rPr kumimoji="0" lang="sv-SE" sz="800" b="0" i="0" u="none" strike="noStrike" kern="0" cap="none" spc="-20"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a:ln>
                  <a:noFill/>
                </a:ln>
                <a:solidFill>
                  <a:srgbClr val="505050"/>
                </a:solidFill>
                <a:effectLst/>
                <a:uLnTx/>
                <a:uFillTx/>
                <a:latin typeface="Segoe UI"/>
                <a:cs typeface="Segoe UI"/>
              </a:rPr>
              <a:t>(200</a:t>
            </a:r>
            <a:r>
              <a:rPr kumimoji="0" lang="sv-SE" sz="800" b="0" i="0" u="none" strike="noStrike" kern="0" cap="none" spc="-25" normalizeH="0" baseline="0" noProof="0" dirty="0">
                <a:ln>
                  <a:noFill/>
                </a:ln>
                <a:solidFill>
                  <a:srgbClr val="505050"/>
                </a:solidFill>
                <a:effectLst/>
                <a:uLnTx/>
                <a:uFillTx/>
                <a:latin typeface="Segoe UI"/>
                <a:cs typeface="Segoe UI"/>
              </a:rPr>
              <a:t> PPI)</a:t>
            </a:r>
            <a:r>
              <a:rPr kumimoji="0" lang="sv-SE" sz="800" b="0" i="0" u="none" strike="noStrike" kern="0" cap="none" spc="500" normalizeH="0" baseline="0" noProof="0" dirty="0">
                <a:ln>
                  <a:noFill/>
                </a:ln>
                <a:solidFill>
                  <a:srgbClr val="505050"/>
                </a:solidFill>
                <a:effectLst/>
                <a:uLnTx/>
                <a:uFillTx/>
                <a:latin typeface="Segoe UI"/>
                <a:cs typeface="Segoe UI"/>
              </a:rPr>
              <a:t> </a:t>
            </a:r>
            <a:r>
              <a:rPr kumimoji="0" lang="sv-SE" sz="800" b="0" i="0" u="none" strike="noStrike" kern="0" cap="none" spc="-20" normalizeH="0" baseline="0" noProof="0" dirty="0" err="1">
                <a:ln>
                  <a:noFill/>
                </a:ln>
                <a:solidFill>
                  <a:srgbClr val="505050"/>
                </a:solidFill>
                <a:effectLst/>
                <a:uLnTx/>
                <a:uFillTx/>
                <a:latin typeface="Segoe UI"/>
                <a:cs typeface="Segoe UI"/>
              </a:rPr>
              <a:t>Refresh</a:t>
            </a:r>
            <a:r>
              <a:rPr kumimoji="0" lang="sv-SE" sz="800" b="0" i="0" u="none" strike="noStrike" kern="0" cap="none" spc="-35"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a:ln>
                  <a:noFill/>
                </a:ln>
                <a:solidFill>
                  <a:srgbClr val="505050"/>
                </a:solidFill>
                <a:effectLst/>
                <a:uLnTx/>
                <a:uFillTx/>
                <a:latin typeface="Segoe UI"/>
                <a:cs typeface="Segoe UI"/>
              </a:rPr>
              <a:t>rate:</a:t>
            </a:r>
            <a:r>
              <a:rPr kumimoji="0" lang="sv-SE" sz="800" b="0" i="0" u="none" strike="noStrike" kern="0" cap="none" spc="-40" normalizeH="0" baseline="0" noProof="0" dirty="0">
                <a:ln>
                  <a:noFill/>
                </a:ln>
                <a:solidFill>
                  <a:srgbClr val="505050"/>
                </a:solidFill>
                <a:effectLst/>
                <a:uLnTx/>
                <a:uFillTx/>
                <a:latin typeface="Segoe UI"/>
                <a:cs typeface="Segoe UI"/>
              </a:rPr>
              <a:t> </a:t>
            </a:r>
            <a:r>
              <a:rPr kumimoji="0" lang="sv-SE" sz="800" b="0" i="0" u="none" strike="noStrike" kern="0" cap="none" spc="0" normalizeH="0" baseline="0" noProof="0" dirty="0" err="1">
                <a:ln>
                  <a:noFill/>
                </a:ln>
                <a:solidFill>
                  <a:srgbClr val="505050"/>
                </a:solidFill>
                <a:effectLst/>
                <a:uLnTx/>
                <a:uFillTx/>
                <a:latin typeface="Segoe UI"/>
                <a:cs typeface="Segoe UI"/>
              </a:rPr>
              <a:t>up</a:t>
            </a:r>
            <a:r>
              <a:rPr kumimoji="0" lang="sv-SE" sz="800" b="0" i="0" u="none" strike="noStrike" kern="0" cap="none" spc="-35" normalizeH="0" baseline="0" noProof="0" dirty="0">
                <a:ln>
                  <a:noFill/>
                </a:ln>
                <a:solidFill>
                  <a:srgbClr val="505050"/>
                </a:solidFill>
                <a:effectLst/>
                <a:uLnTx/>
                <a:uFillTx/>
                <a:latin typeface="Segoe UI"/>
                <a:cs typeface="Segoe UI"/>
              </a:rPr>
              <a:t> </a:t>
            </a:r>
            <a:r>
              <a:rPr kumimoji="0" lang="sv-SE" sz="800" b="0" i="0" u="none" strike="noStrike" kern="0" cap="none" spc="0" normalizeH="0" baseline="0" noProof="0" dirty="0">
                <a:ln>
                  <a:noFill/>
                </a:ln>
                <a:solidFill>
                  <a:srgbClr val="505050"/>
                </a:solidFill>
                <a:effectLst/>
                <a:uLnTx/>
                <a:uFillTx/>
                <a:latin typeface="Segoe UI"/>
                <a:cs typeface="Segoe UI"/>
              </a:rPr>
              <a:t>to</a:t>
            </a:r>
            <a:r>
              <a:rPr kumimoji="0" lang="sv-SE" sz="800" b="0" i="0" u="none" strike="noStrike" kern="0" cap="none" spc="-35"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err="1">
                <a:ln>
                  <a:noFill/>
                </a:ln>
                <a:solidFill>
                  <a:srgbClr val="505050"/>
                </a:solidFill>
                <a:effectLst/>
                <a:uLnTx/>
                <a:uFillTx/>
                <a:latin typeface="Segoe UI"/>
                <a:cs typeface="Segoe UI"/>
              </a:rPr>
              <a:t>120Hz</a:t>
            </a:r>
            <a:endParaRPr kumimoji="0" lang="sv-SE" sz="800" b="0" i="0" u="none" strike="noStrike" kern="0" cap="none" spc="0" normalizeH="0" baseline="0" noProof="0" dirty="0">
              <a:ln>
                <a:noFill/>
              </a:ln>
              <a:solidFill>
                <a:srgbClr val="505050"/>
              </a:solidFill>
              <a:effectLst/>
              <a:uLnTx/>
              <a:uFillTx/>
              <a:latin typeface="Segoe UI"/>
              <a:cs typeface="Segoe UI"/>
            </a:endParaRPr>
          </a:p>
          <a:p>
            <a:pPr marL="38100" marR="0" lvl="0" indent="0" defTabSz="914400" eaLnBrk="1" fontAlgn="auto" latinLnBrk="0" hangingPunct="1">
              <a:lnSpc>
                <a:spcPct val="100000"/>
              </a:lnSpc>
              <a:spcBef>
                <a:spcPts val="140"/>
              </a:spcBef>
              <a:spcAft>
                <a:spcPts val="0"/>
              </a:spcAft>
              <a:buClrTx/>
              <a:buSzTx/>
              <a:buFontTx/>
              <a:buNone/>
              <a:tabLst/>
              <a:defRPr/>
            </a:pPr>
            <a:r>
              <a:rPr kumimoji="0" lang="sv-SE" sz="800" b="0" i="0" u="none" strike="noStrike" kern="0" cap="none" spc="-20" normalizeH="0" baseline="0" noProof="0" dirty="0" err="1">
                <a:ln>
                  <a:noFill/>
                </a:ln>
                <a:solidFill>
                  <a:srgbClr val="505050"/>
                </a:solidFill>
                <a:effectLst/>
                <a:uLnTx/>
                <a:uFillTx/>
                <a:latin typeface="Segoe UI"/>
                <a:cs typeface="Segoe UI"/>
              </a:rPr>
              <a:t>Aspect</a:t>
            </a:r>
            <a:r>
              <a:rPr kumimoji="0" lang="sv-SE" sz="800" b="0" i="0" u="none" strike="noStrike" kern="0" cap="none" spc="-5"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err="1">
                <a:ln>
                  <a:noFill/>
                </a:ln>
                <a:solidFill>
                  <a:srgbClr val="505050"/>
                </a:solidFill>
                <a:effectLst/>
                <a:uLnTx/>
                <a:uFillTx/>
                <a:latin typeface="Segoe UI"/>
                <a:cs typeface="Segoe UI"/>
              </a:rPr>
              <a:t>ratio</a:t>
            </a:r>
            <a:r>
              <a:rPr kumimoji="0" lang="sv-SE" sz="800" b="0" i="0" u="none" strike="noStrike" kern="0" cap="none" spc="-10" normalizeH="0" baseline="0" noProof="0" dirty="0">
                <a:ln>
                  <a:noFill/>
                </a:ln>
                <a:solidFill>
                  <a:srgbClr val="505050"/>
                </a:solidFill>
                <a:effectLst/>
                <a:uLnTx/>
                <a:uFillTx/>
                <a:latin typeface="Segoe UI"/>
                <a:cs typeface="Segoe UI"/>
              </a:rPr>
              <a:t>:</a:t>
            </a:r>
            <a:r>
              <a:rPr kumimoji="0" lang="sv-SE" sz="800" b="0" i="0" u="none" strike="noStrike" kern="0" cap="none" spc="-5" normalizeH="0" baseline="0" noProof="0" dirty="0">
                <a:ln>
                  <a:noFill/>
                </a:ln>
                <a:solidFill>
                  <a:srgbClr val="505050"/>
                </a:solidFill>
                <a:effectLst/>
                <a:uLnTx/>
                <a:uFillTx/>
                <a:latin typeface="Segoe UI"/>
                <a:cs typeface="Segoe UI"/>
              </a:rPr>
              <a:t> </a:t>
            </a:r>
            <a:r>
              <a:rPr kumimoji="0" lang="sv-SE" sz="800" b="0" i="0" u="none" strike="noStrike" kern="0" cap="none" spc="-25" normalizeH="0" baseline="0" noProof="0" dirty="0">
                <a:ln>
                  <a:noFill/>
                </a:ln>
                <a:solidFill>
                  <a:srgbClr val="505050"/>
                </a:solidFill>
                <a:effectLst/>
                <a:uLnTx/>
                <a:uFillTx/>
                <a:latin typeface="Segoe UI"/>
                <a:cs typeface="Segoe UI"/>
              </a:rPr>
              <a:t>3:2</a:t>
            </a:r>
            <a:endParaRPr kumimoji="0" lang="sv-SE" sz="800" b="0" i="0" u="none" strike="noStrike" kern="0" cap="none" spc="0" normalizeH="0" baseline="0" noProof="0" dirty="0">
              <a:ln>
                <a:noFill/>
              </a:ln>
              <a:solidFill>
                <a:srgbClr val="505050"/>
              </a:solidFill>
              <a:effectLst/>
              <a:uLnTx/>
              <a:uFillTx/>
              <a:latin typeface="Segoe UI"/>
              <a:cs typeface="Segoe UI"/>
            </a:endParaRPr>
          </a:p>
          <a:p>
            <a:pPr marL="38100" marR="0" lvl="0" indent="0" defTabSz="914400" eaLnBrk="1" fontAlgn="auto" latinLnBrk="0" hangingPunct="1">
              <a:lnSpc>
                <a:spcPct val="100000"/>
              </a:lnSpc>
              <a:spcBef>
                <a:spcPts val="140"/>
              </a:spcBef>
              <a:spcAft>
                <a:spcPts val="0"/>
              </a:spcAft>
              <a:buClrTx/>
              <a:buSzTx/>
              <a:buFontTx/>
              <a:buNone/>
              <a:tabLst/>
              <a:defRPr/>
            </a:pPr>
            <a:r>
              <a:rPr kumimoji="0" lang="sv-SE" sz="800" b="0" i="0" u="none" strike="noStrike" kern="0" cap="none" spc="-20" normalizeH="0" baseline="0" noProof="0" dirty="0" err="1">
                <a:ln>
                  <a:noFill/>
                </a:ln>
                <a:solidFill>
                  <a:srgbClr val="505050"/>
                </a:solidFill>
                <a:effectLst/>
                <a:uLnTx/>
                <a:uFillTx/>
                <a:latin typeface="Segoe UI"/>
                <a:cs typeface="Segoe UI"/>
              </a:rPr>
              <a:t>Contrast</a:t>
            </a:r>
            <a:r>
              <a:rPr kumimoji="0" lang="sv-SE" sz="800" b="0" i="0" u="none" strike="noStrike" kern="0" cap="none" spc="0"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err="1">
                <a:ln>
                  <a:noFill/>
                </a:ln>
                <a:solidFill>
                  <a:srgbClr val="505050"/>
                </a:solidFill>
                <a:effectLst/>
                <a:uLnTx/>
                <a:uFillTx/>
                <a:latin typeface="Segoe UI"/>
                <a:cs typeface="Segoe UI"/>
              </a:rPr>
              <a:t>ratio</a:t>
            </a:r>
            <a:r>
              <a:rPr kumimoji="0" lang="sv-SE" sz="800" b="0" i="0" u="none" strike="noStrike" kern="0" cap="none" spc="5"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a:ln>
                  <a:noFill/>
                </a:ln>
                <a:solidFill>
                  <a:srgbClr val="505050"/>
                </a:solidFill>
                <a:effectLst/>
                <a:uLnTx/>
                <a:uFillTx/>
                <a:latin typeface="Segoe UI"/>
                <a:cs typeface="Segoe UI"/>
              </a:rPr>
              <a:t>1500:1</a:t>
            </a:r>
            <a:endParaRPr kumimoji="0" lang="sv-SE" sz="800" b="0" i="0" u="none" strike="noStrike" kern="0" cap="none" spc="0" normalizeH="0" baseline="0" noProof="0" dirty="0">
              <a:ln>
                <a:noFill/>
              </a:ln>
              <a:solidFill>
                <a:srgbClr val="505050"/>
              </a:solidFill>
              <a:effectLst/>
              <a:uLnTx/>
              <a:uFillTx/>
              <a:latin typeface="Segoe UI"/>
              <a:cs typeface="Segoe UI"/>
            </a:endParaRPr>
          </a:p>
          <a:p>
            <a:pPr marL="38100" marR="224790" lvl="0" indent="0" defTabSz="914400" eaLnBrk="1" fontAlgn="auto" latinLnBrk="0" hangingPunct="1">
              <a:lnSpc>
                <a:spcPct val="114599"/>
              </a:lnSpc>
              <a:spcBef>
                <a:spcPts val="0"/>
              </a:spcBef>
              <a:spcAft>
                <a:spcPts val="0"/>
              </a:spcAft>
              <a:buClrTx/>
              <a:buSzTx/>
              <a:buFontTx/>
              <a:buNone/>
              <a:tabLst/>
              <a:defRPr/>
            </a:pPr>
            <a:r>
              <a:rPr kumimoji="0" lang="sv-SE" sz="800" b="0" i="0" u="none" strike="noStrike" kern="0" cap="none" spc="-10" normalizeH="0" baseline="0" noProof="0" dirty="0">
                <a:ln>
                  <a:noFill/>
                </a:ln>
                <a:solidFill>
                  <a:srgbClr val="505050"/>
                </a:solidFill>
                <a:effectLst/>
                <a:uLnTx/>
                <a:uFillTx/>
                <a:latin typeface="Segoe UI"/>
                <a:cs typeface="Segoe UI"/>
              </a:rPr>
              <a:t>Color</a:t>
            </a:r>
            <a:r>
              <a:rPr kumimoji="0" lang="sv-SE" sz="800" b="0" i="0" u="none" strike="noStrike" kern="0" cap="none" spc="-25" normalizeH="0" baseline="0" noProof="0" dirty="0">
                <a:ln>
                  <a:noFill/>
                </a:ln>
                <a:solidFill>
                  <a:srgbClr val="505050"/>
                </a:solidFill>
                <a:effectLst/>
                <a:uLnTx/>
                <a:uFillTx/>
                <a:latin typeface="Segoe UI"/>
                <a:cs typeface="Segoe UI"/>
              </a:rPr>
              <a:t> </a:t>
            </a:r>
            <a:r>
              <a:rPr kumimoji="0" lang="sv-SE" sz="800" b="0" i="0" u="none" strike="noStrike" kern="0" cap="none" spc="-20" normalizeH="0" baseline="0" noProof="0" dirty="0" err="1">
                <a:ln>
                  <a:noFill/>
                </a:ln>
                <a:solidFill>
                  <a:srgbClr val="505050"/>
                </a:solidFill>
                <a:effectLst/>
                <a:uLnTx/>
                <a:uFillTx/>
                <a:latin typeface="Segoe UI"/>
                <a:cs typeface="Segoe UI"/>
              </a:rPr>
              <a:t>profile</a:t>
            </a:r>
            <a:r>
              <a:rPr kumimoji="0" lang="sv-SE" sz="800" b="0" i="0" u="none" strike="noStrike" kern="0" cap="none" spc="-20" normalizeH="0" baseline="0" noProof="0" dirty="0">
                <a:ln>
                  <a:noFill/>
                </a:ln>
                <a:solidFill>
                  <a:srgbClr val="505050"/>
                </a:solidFill>
                <a:effectLst/>
                <a:uLnTx/>
                <a:uFillTx/>
                <a:latin typeface="Segoe UI"/>
                <a:cs typeface="Segoe UI"/>
              </a:rPr>
              <a:t>: </a:t>
            </a:r>
            <a:r>
              <a:rPr kumimoji="0" lang="sv-SE" sz="800" b="0" i="0" u="none" strike="noStrike" kern="0" cap="none" spc="-20" normalizeH="0" baseline="0" noProof="0" dirty="0" err="1">
                <a:ln>
                  <a:noFill/>
                </a:ln>
                <a:solidFill>
                  <a:srgbClr val="505050"/>
                </a:solidFill>
                <a:effectLst/>
                <a:uLnTx/>
                <a:uFillTx/>
                <a:latin typeface="Segoe UI"/>
                <a:cs typeface="Segoe UI"/>
              </a:rPr>
              <a:t>sRGB</a:t>
            </a:r>
            <a:r>
              <a:rPr kumimoji="0" lang="sv-SE" sz="800" b="0" i="0" u="none" strike="noStrike" kern="0" cap="none" spc="-20"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a:ln>
                  <a:noFill/>
                </a:ln>
                <a:solidFill>
                  <a:srgbClr val="505050"/>
                </a:solidFill>
                <a:effectLst/>
                <a:uLnTx/>
                <a:uFillTx/>
                <a:latin typeface="Segoe UI"/>
                <a:cs typeface="Segoe UI"/>
              </a:rPr>
              <a:t>and</a:t>
            </a:r>
            <a:r>
              <a:rPr kumimoji="0" lang="sv-SE" sz="800" b="0" i="0" u="none" strike="noStrike" kern="0" cap="none" spc="-20" normalizeH="0" baseline="0" noProof="0" dirty="0">
                <a:ln>
                  <a:noFill/>
                </a:ln>
                <a:solidFill>
                  <a:srgbClr val="505050"/>
                </a:solidFill>
                <a:effectLst/>
                <a:uLnTx/>
                <a:uFillTx/>
                <a:latin typeface="Segoe UI"/>
                <a:cs typeface="Segoe UI"/>
              </a:rPr>
              <a:t> </a:t>
            </a:r>
            <a:r>
              <a:rPr kumimoji="0" lang="sv-SE" sz="800" b="0" i="0" u="none" strike="noStrike" kern="0" cap="none" spc="-20" normalizeH="0" baseline="0" noProof="0" dirty="0" err="1">
                <a:ln>
                  <a:noFill/>
                </a:ln>
                <a:solidFill>
                  <a:srgbClr val="505050"/>
                </a:solidFill>
                <a:effectLst/>
                <a:uLnTx/>
                <a:uFillTx/>
                <a:latin typeface="Segoe UI"/>
                <a:cs typeface="Segoe UI"/>
              </a:rPr>
              <a:t>Vivid</a:t>
            </a:r>
            <a:r>
              <a:rPr kumimoji="0" lang="sv-SE" sz="800" b="0" i="0" u="none" strike="noStrike" kern="0" cap="none" spc="500" normalizeH="0" baseline="0" noProof="0" dirty="0">
                <a:ln>
                  <a:noFill/>
                </a:ln>
                <a:solidFill>
                  <a:srgbClr val="505050"/>
                </a:solidFill>
                <a:effectLst/>
                <a:uLnTx/>
                <a:uFillTx/>
                <a:latin typeface="Segoe UI"/>
                <a:cs typeface="Segoe UI"/>
              </a:rPr>
              <a:t> </a:t>
            </a:r>
            <a:r>
              <a:rPr kumimoji="0" lang="sv-SE" sz="800" b="0" i="0" u="none" strike="noStrike" kern="0" cap="none" spc="-20" normalizeH="0" baseline="0" noProof="0" dirty="0" err="1">
                <a:ln>
                  <a:noFill/>
                </a:ln>
                <a:solidFill>
                  <a:srgbClr val="505050"/>
                </a:solidFill>
                <a:effectLst/>
                <a:uLnTx/>
                <a:uFillTx/>
                <a:latin typeface="Segoe UI"/>
                <a:cs typeface="Segoe UI"/>
              </a:rPr>
              <a:t>Individually</a:t>
            </a:r>
            <a:r>
              <a:rPr kumimoji="0" lang="sv-SE" sz="800" b="0" i="0" u="none" strike="noStrike" kern="0" cap="none" spc="114" normalizeH="0" baseline="0" noProof="0" dirty="0">
                <a:ln>
                  <a:noFill/>
                </a:ln>
                <a:solidFill>
                  <a:srgbClr val="505050"/>
                </a:solidFill>
                <a:effectLst/>
                <a:uLnTx/>
                <a:uFillTx/>
                <a:latin typeface="Segoe UI"/>
                <a:cs typeface="Segoe UI"/>
              </a:rPr>
              <a:t> </a:t>
            </a:r>
            <a:r>
              <a:rPr kumimoji="0" lang="sv-SE" sz="800" b="0" i="0" u="none" strike="noStrike" kern="0" cap="none" spc="-30" normalizeH="0" baseline="0" noProof="0" dirty="0">
                <a:ln>
                  <a:noFill/>
                </a:ln>
                <a:solidFill>
                  <a:srgbClr val="505050"/>
                </a:solidFill>
                <a:effectLst/>
                <a:uLnTx/>
                <a:uFillTx/>
                <a:latin typeface="Segoe UI"/>
                <a:cs typeface="Segoe UI"/>
              </a:rPr>
              <a:t>color-</a:t>
            </a:r>
            <a:r>
              <a:rPr kumimoji="0" lang="sv-SE" sz="800" b="0" i="0" u="none" strike="noStrike" kern="0" cap="none" spc="-10" normalizeH="0" baseline="0" noProof="0" dirty="0" err="1">
                <a:ln>
                  <a:noFill/>
                </a:ln>
                <a:solidFill>
                  <a:srgbClr val="505050"/>
                </a:solidFill>
                <a:effectLst/>
                <a:uLnTx/>
                <a:uFillTx/>
                <a:latin typeface="Segoe UI"/>
                <a:cs typeface="Segoe UI"/>
              </a:rPr>
              <a:t>calibrated</a:t>
            </a:r>
            <a:r>
              <a:rPr kumimoji="0" lang="sv-SE" sz="800" b="0" i="0" u="none" strike="noStrike" kern="0" cap="none" spc="-10" normalizeH="0" baseline="0" noProof="0" dirty="0">
                <a:ln>
                  <a:noFill/>
                </a:ln>
                <a:solidFill>
                  <a:srgbClr val="505050"/>
                </a:solidFill>
                <a:effectLst/>
                <a:uLnTx/>
                <a:uFillTx/>
                <a:latin typeface="Segoe UI"/>
                <a:cs typeface="Segoe UI"/>
              </a:rPr>
              <a:t> display</a:t>
            </a:r>
            <a:endParaRPr kumimoji="0" lang="sv-SE" sz="800" b="0" i="0" u="none" strike="noStrike" kern="0" cap="none" spc="0" normalizeH="0" baseline="0" noProof="0" dirty="0">
              <a:ln>
                <a:noFill/>
              </a:ln>
              <a:solidFill>
                <a:srgbClr val="505050"/>
              </a:solidFill>
              <a:effectLst/>
              <a:uLnTx/>
              <a:uFillTx/>
              <a:latin typeface="Segoe UI"/>
              <a:cs typeface="Segoe UI"/>
            </a:endParaRPr>
          </a:p>
          <a:p>
            <a:pPr marL="38100" marR="50165" lvl="0" indent="0" defTabSz="914400" eaLnBrk="1" fontAlgn="auto" latinLnBrk="0" hangingPunct="1">
              <a:lnSpc>
                <a:spcPct val="114599"/>
              </a:lnSpc>
              <a:spcBef>
                <a:spcPts val="0"/>
              </a:spcBef>
              <a:spcAft>
                <a:spcPts val="0"/>
              </a:spcAft>
              <a:buClrTx/>
              <a:buSzTx/>
              <a:buFontTx/>
              <a:buNone/>
              <a:tabLst/>
              <a:defRPr/>
            </a:pPr>
            <a:r>
              <a:rPr kumimoji="0" lang="sv-SE" sz="800" b="0" i="0" u="none" strike="noStrike" kern="0" cap="none" spc="-10" normalizeH="0" baseline="0" noProof="0" dirty="0">
                <a:ln>
                  <a:noFill/>
                </a:ln>
                <a:solidFill>
                  <a:srgbClr val="505050"/>
                </a:solidFill>
                <a:effectLst/>
                <a:uLnTx/>
                <a:uFillTx/>
                <a:latin typeface="Segoe UI"/>
                <a:cs typeface="Segoe UI"/>
              </a:rPr>
              <a:t>VESA</a:t>
            </a:r>
            <a:r>
              <a:rPr kumimoji="0" lang="sv-SE" sz="800" b="0" i="0" u="none" strike="noStrike" kern="0" cap="none" spc="-20" normalizeH="0" baseline="0" noProof="0" dirty="0">
                <a:ln>
                  <a:noFill/>
                </a:ln>
                <a:solidFill>
                  <a:srgbClr val="505050"/>
                </a:solidFill>
                <a:effectLst/>
                <a:uLnTx/>
                <a:uFillTx/>
                <a:latin typeface="Segoe UI"/>
                <a:cs typeface="Segoe UI"/>
              </a:rPr>
              <a:t> </a:t>
            </a:r>
            <a:r>
              <a:rPr kumimoji="0" lang="sv-SE" sz="800" b="0" i="0" u="none" strike="noStrike" kern="0" cap="none" spc="-25" normalizeH="0" baseline="0" noProof="0" dirty="0" err="1">
                <a:ln>
                  <a:noFill/>
                </a:ln>
                <a:solidFill>
                  <a:srgbClr val="505050"/>
                </a:solidFill>
                <a:effectLst/>
                <a:uLnTx/>
                <a:uFillTx/>
                <a:latin typeface="Segoe UI"/>
                <a:cs typeface="Segoe UI"/>
              </a:rPr>
              <a:t>DisplayHDR</a:t>
            </a:r>
            <a:r>
              <a:rPr kumimoji="0" lang="sv-SE" sz="800" b="0" i="0" u="none" strike="noStrike" kern="0" cap="none" spc="-15"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a:ln>
                  <a:noFill/>
                </a:ln>
                <a:solidFill>
                  <a:srgbClr val="505050"/>
                </a:solidFill>
                <a:effectLst/>
                <a:uLnTx/>
                <a:uFillTx/>
                <a:latin typeface="Segoe UI"/>
                <a:cs typeface="Segoe UI"/>
              </a:rPr>
              <a:t>400</a:t>
            </a:r>
            <a:r>
              <a:rPr kumimoji="0" lang="sv-SE" sz="800" b="0" i="0" u="none" strike="noStrike" kern="0" cap="none" spc="-15"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err="1">
                <a:ln>
                  <a:noFill/>
                </a:ln>
                <a:solidFill>
                  <a:srgbClr val="505050"/>
                </a:solidFill>
                <a:effectLst/>
                <a:uLnTx/>
                <a:uFillTx/>
                <a:latin typeface="Segoe UI"/>
                <a:cs typeface="Segoe UI"/>
              </a:rPr>
              <a:t>certified</a:t>
            </a:r>
            <a:r>
              <a:rPr kumimoji="0" lang="sv-SE" sz="800" b="0" i="0" u="none" strike="noStrike" kern="0" cap="none" spc="-10" normalizeH="0" baseline="0" noProof="0" dirty="0">
                <a:ln>
                  <a:noFill/>
                </a:ln>
                <a:solidFill>
                  <a:srgbClr val="505050"/>
                </a:solidFill>
                <a:effectLst/>
                <a:uLnTx/>
                <a:uFillTx/>
                <a:latin typeface="Segoe UI"/>
                <a:cs typeface="Segoe UI"/>
              </a:rPr>
              <a:t> Dolby</a:t>
            </a:r>
            <a:r>
              <a:rPr kumimoji="0" lang="sv-SE" sz="800" b="0" i="0" u="none" strike="noStrike" kern="0" cap="none" spc="-45"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a:ln>
                  <a:noFill/>
                </a:ln>
                <a:solidFill>
                  <a:srgbClr val="505050"/>
                </a:solidFill>
                <a:effectLst/>
                <a:uLnTx/>
                <a:uFillTx/>
                <a:latin typeface="Segoe UI"/>
                <a:cs typeface="Segoe UI"/>
              </a:rPr>
              <a:t>Vision</a:t>
            </a:r>
            <a:r>
              <a:rPr kumimoji="0" lang="sv-SE" sz="800" b="0" i="0" u="none" strike="noStrike" kern="0" cap="none" spc="-45" normalizeH="0" baseline="0" noProof="0" dirty="0">
                <a:ln>
                  <a:noFill/>
                </a:ln>
                <a:solidFill>
                  <a:srgbClr val="505050"/>
                </a:solidFill>
                <a:effectLst/>
                <a:uLnTx/>
                <a:uFillTx/>
                <a:latin typeface="Segoe UI"/>
                <a:cs typeface="Segoe UI"/>
              </a:rPr>
              <a:t> </a:t>
            </a:r>
            <a:r>
              <a:rPr kumimoji="0" lang="sv-SE" sz="800" b="0" i="0" u="none" strike="noStrike" kern="0" cap="none" spc="0" normalizeH="0" baseline="0" noProof="0" dirty="0" err="1">
                <a:ln>
                  <a:noFill/>
                </a:ln>
                <a:solidFill>
                  <a:srgbClr val="505050"/>
                </a:solidFill>
                <a:effectLst/>
                <a:uLnTx/>
                <a:uFillTx/>
                <a:latin typeface="Segoe UI"/>
                <a:cs typeface="Segoe UI"/>
              </a:rPr>
              <a:t>IQ</a:t>
            </a:r>
            <a:r>
              <a:rPr kumimoji="0" lang="sv-SE" sz="675" b="0" i="0" u="none" strike="noStrike" kern="0" cap="none" spc="0" normalizeH="0" baseline="30864" noProof="0" dirty="0" err="1">
                <a:ln>
                  <a:noFill/>
                </a:ln>
                <a:solidFill>
                  <a:srgbClr val="505050"/>
                </a:solidFill>
                <a:effectLst/>
                <a:uLnTx/>
                <a:uFillTx/>
                <a:latin typeface="Segoe UI"/>
                <a:cs typeface="Segoe UI"/>
              </a:rPr>
              <a:t>®4</a:t>
            </a:r>
            <a:r>
              <a:rPr kumimoji="0" lang="sv-SE" sz="675" b="0" i="0" u="none" strike="noStrike" kern="0" cap="none" spc="60" normalizeH="0" baseline="30864" noProof="0" dirty="0">
                <a:ln>
                  <a:noFill/>
                </a:ln>
                <a:solidFill>
                  <a:srgbClr val="505050"/>
                </a:solidFill>
                <a:effectLst/>
                <a:uLnTx/>
                <a:uFillTx/>
                <a:latin typeface="Segoe UI"/>
                <a:cs typeface="Segoe UI"/>
              </a:rPr>
              <a:t> </a:t>
            </a:r>
            <a:r>
              <a:rPr kumimoji="0" lang="sv-SE" sz="800" b="0" i="0" u="none" strike="noStrike" kern="0" cap="none" spc="-10" normalizeH="0" baseline="0" noProof="0" dirty="0">
                <a:ln>
                  <a:noFill/>
                </a:ln>
                <a:solidFill>
                  <a:srgbClr val="505050"/>
                </a:solidFill>
                <a:effectLst/>
                <a:uLnTx/>
                <a:uFillTx/>
                <a:latin typeface="Segoe UI"/>
                <a:cs typeface="Segoe UI"/>
              </a:rPr>
              <a:t>support</a:t>
            </a:r>
            <a:r>
              <a:rPr kumimoji="0" lang="sv-SE" sz="800" b="0" i="0" u="none" strike="noStrike" kern="0" cap="none" spc="500" normalizeH="0" baseline="0" noProof="0" dirty="0">
                <a:ln>
                  <a:noFill/>
                </a:ln>
                <a:solidFill>
                  <a:srgbClr val="505050"/>
                </a:solidFill>
                <a:effectLst/>
                <a:uLnTx/>
                <a:uFillTx/>
                <a:latin typeface="Segoe UI"/>
                <a:cs typeface="Segoe UI"/>
              </a:rPr>
              <a:t> </a:t>
            </a:r>
            <a:r>
              <a:rPr kumimoji="0" lang="sv-SE" sz="800" b="0" i="0" u="none" strike="noStrike" kern="0" cap="none" spc="-30" normalizeH="0" baseline="0" noProof="0" dirty="0">
                <a:ln>
                  <a:noFill/>
                </a:ln>
                <a:solidFill>
                  <a:srgbClr val="505050"/>
                </a:solidFill>
                <a:effectLst/>
                <a:uLnTx/>
                <a:uFillTx/>
                <a:latin typeface="Segoe UI"/>
                <a:cs typeface="Segoe UI"/>
              </a:rPr>
              <a:t>Touch:</a:t>
            </a:r>
            <a:r>
              <a:rPr kumimoji="0" lang="sv-SE" sz="800" b="0" i="0" u="none" strike="noStrike" kern="0" cap="none" spc="10" normalizeH="0" baseline="0" noProof="0" dirty="0">
                <a:ln>
                  <a:noFill/>
                </a:ln>
                <a:solidFill>
                  <a:srgbClr val="505050"/>
                </a:solidFill>
                <a:effectLst/>
                <a:uLnTx/>
                <a:uFillTx/>
                <a:latin typeface="Segoe UI"/>
                <a:cs typeface="Segoe UI"/>
              </a:rPr>
              <a:t> </a:t>
            </a:r>
            <a:r>
              <a:rPr kumimoji="0" lang="sv-SE" sz="800" b="0" i="0" u="none" strike="noStrike" kern="0" cap="none" spc="-25" normalizeH="0" baseline="0" noProof="0" dirty="0">
                <a:ln>
                  <a:noFill/>
                </a:ln>
                <a:solidFill>
                  <a:srgbClr val="505050"/>
                </a:solidFill>
                <a:effectLst/>
                <a:uLnTx/>
                <a:uFillTx/>
                <a:latin typeface="Segoe UI"/>
                <a:cs typeface="Segoe UI"/>
              </a:rPr>
              <a:t>10-</a:t>
            </a:r>
            <a:r>
              <a:rPr kumimoji="0" lang="sv-SE" sz="800" b="0" i="0" u="none" strike="noStrike" kern="0" cap="none" spc="-10" normalizeH="0" baseline="0" noProof="0" dirty="0" err="1">
                <a:ln>
                  <a:noFill/>
                </a:ln>
                <a:solidFill>
                  <a:srgbClr val="505050"/>
                </a:solidFill>
                <a:effectLst/>
                <a:uLnTx/>
                <a:uFillTx/>
                <a:latin typeface="Segoe UI"/>
                <a:cs typeface="Segoe UI"/>
              </a:rPr>
              <a:t>point</a:t>
            </a:r>
            <a:r>
              <a:rPr kumimoji="0" lang="sv-SE" sz="800" b="0" i="0" u="none" strike="noStrike" kern="0" cap="none" spc="15" normalizeH="0" baseline="0" noProof="0" dirty="0">
                <a:ln>
                  <a:noFill/>
                </a:ln>
                <a:solidFill>
                  <a:srgbClr val="505050"/>
                </a:solidFill>
                <a:effectLst/>
                <a:uLnTx/>
                <a:uFillTx/>
                <a:latin typeface="Segoe UI"/>
                <a:cs typeface="Segoe UI"/>
              </a:rPr>
              <a:t> </a:t>
            </a:r>
            <a:r>
              <a:rPr kumimoji="0" lang="sv-SE" sz="800" b="0" i="0" u="none" strike="noStrike" kern="0" cap="none" spc="-20" normalizeH="0" baseline="0" noProof="0" dirty="0">
                <a:ln>
                  <a:noFill/>
                </a:ln>
                <a:solidFill>
                  <a:srgbClr val="505050"/>
                </a:solidFill>
                <a:effectLst/>
                <a:uLnTx/>
                <a:uFillTx/>
                <a:latin typeface="Segoe UI"/>
                <a:cs typeface="Segoe UI"/>
              </a:rPr>
              <a:t>multi-touch</a:t>
            </a:r>
            <a:r>
              <a:rPr kumimoji="0" lang="sv-SE" sz="800" b="0" i="0" u="none" strike="noStrike" kern="0" cap="none" spc="-10"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err="1">
                <a:ln>
                  <a:noFill/>
                </a:ln>
                <a:solidFill>
                  <a:srgbClr val="505050"/>
                </a:solidFill>
                <a:effectLst/>
                <a:uLnTx/>
                <a:uFillTx/>
                <a:latin typeface="Segoe UI"/>
                <a:cs typeface="Segoe UI"/>
              </a:rPr>
              <a:t>Corning</a:t>
            </a:r>
            <a:r>
              <a:rPr kumimoji="0" lang="sv-SE" sz="675" b="0" i="0" u="none" strike="noStrike" kern="0" cap="none" spc="-15" normalizeH="0" baseline="30864" noProof="0" dirty="0">
                <a:ln>
                  <a:noFill/>
                </a:ln>
                <a:solidFill>
                  <a:srgbClr val="505050"/>
                </a:solidFill>
                <a:effectLst/>
                <a:uLnTx/>
                <a:uFillTx/>
                <a:latin typeface="Segoe UI"/>
                <a:cs typeface="Segoe UI"/>
              </a:rPr>
              <a:t>®</a:t>
            </a:r>
            <a:r>
              <a:rPr kumimoji="0" lang="sv-SE" sz="675" b="0" i="0" u="none" strike="noStrike" kern="0" cap="none" spc="89" normalizeH="0" baseline="30864" noProof="0" dirty="0">
                <a:ln>
                  <a:noFill/>
                </a:ln>
                <a:solidFill>
                  <a:srgbClr val="505050"/>
                </a:solidFill>
                <a:effectLst/>
                <a:uLnTx/>
                <a:uFillTx/>
                <a:latin typeface="Segoe UI"/>
                <a:cs typeface="Segoe UI"/>
              </a:rPr>
              <a:t> </a:t>
            </a:r>
            <a:r>
              <a:rPr kumimoji="0" lang="sv-SE" sz="800" b="0" i="0" u="none" strike="noStrike" kern="0" cap="none" spc="-10" normalizeH="0" baseline="0" noProof="0" dirty="0">
                <a:ln>
                  <a:noFill/>
                </a:ln>
                <a:solidFill>
                  <a:srgbClr val="505050"/>
                </a:solidFill>
                <a:effectLst/>
                <a:uLnTx/>
                <a:uFillTx/>
                <a:latin typeface="Segoe UI"/>
                <a:cs typeface="Segoe UI"/>
              </a:rPr>
              <a:t>Gorilla</a:t>
            </a:r>
            <a:r>
              <a:rPr kumimoji="0" lang="sv-SE" sz="675" b="0" i="0" u="none" strike="noStrike" kern="0" cap="none" spc="-15" normalizeH="0" baseline="30864" noProof="0" dirty="0">
                <a:ln>
                  <a:noFill/>
                </a:ln>
                <a:solidFill>
                  <a:srgbClr val="505050"/>
                </a:solidFill>
                <a:effectLst/>
                <a:uLnTx/>
                <a:uFillTx/>
                <a:latin typeface="Segoe UI"/>
                <a:cs typeface="Segoe UI"/>
              </a:rPr>
              <a:t>®</a:t>
            </a:r>
            <a:r>
              <a:rPr kumimoji="0" lang="sv-SE" sz="675" b="0" i="0" u="none" strike="noStrike" kern="0" cap="none" spc="89" normalizeH="0" baseline="30864" noProof="0" dirty="0">
                <a:ln>
                  <a:noFill/>
                </a:ln>
                <a:solidFill>
                  <a:srgbClr val="505050"/>
                </a:solidFill>
                <a:effectLst/>
                <a:uLnTx/>
                <a:uFillTx/>
                <a:latin typeface="Segoe UI"/>
                <a:cs typeface="Segoe UI"/>
              </a:rPr>
              <a:t> </a:t>
            </a:r>
            <a:r>
              <a:rPr kumimoji="0" lang="sv-SE" sz="800" b="0" i="0" u="none" strike="noStrike" kern="0" cap="none" spc="-20" normalizeH="0" baseline="0" noProof="0" dirty="0">
                <a:ln>
                  <a:noFill/>
                </a:ln>
                <a:solidFill>
                  <a:srgbClr val="505050"/>
                </a:solidFill>
                <a:effectLst/>
                <a:uLnTx/>
                <a:uFillTx/>
                <a:latin typeface="Segoe UI"/>
                <a:cs typeface="Segoe UI"/>
              </a:rPr>
              <a:t>Glass</a:t>
            </a:r>
            <a:r>
              <a:rPr kumimoji="0" lang="sv-SE" sz="800" b="0" i="0" u="none" strike="noStrike" kern="0" cap="none" spc="-30" normalizeH="0" baseline="0" noProof="0" dirty="0">
                <a:ln>
                  <a:noFill/>
                </a:ln>
                <a:solidFill>
                  <a:srgbClr val="505050"/>
                </a:solidFill>
                <a:effectLst/>
                <a:uLnTx/>
                <a:uFillTx/>
                <a:latin typeface="Segoe UI"/>
                <a:cs typeface="Segoe UI"/>
              </a:rPr>
              <a:t> </a:t>
            </a:r>
            <a:r>
              <a:rPr kumimoji="0" lang="sv-SE" sz="800" b="0" i="0" u="none" strike="noStrike" kern="0" cap="none" spc="0" normalizeH="0" baseline="0" noProof="0" dirty="0">
                <a:ln>
                  <a:noFill/>
                </a:ln>
                <a:solidFill>
                  <a:srgbClr val="505050"/>
                </a:solidFill>
                <a:effectLst/>
                <a:uLnTx/>
                <a:uFillTx/>
                <a:latin typeface="Segoe UI"/>
                <a:cs typeface="Segoe UI"/>
              </a:rPr>
              <a:t>5</a:t>
            </a:r>
            <a:r>
              <a:rPr kumimoji="0" lang="sv-SE" sz="800" b="0" i="0" u="none" strike="noStrike" kern="0" cap="none" spc="-30" normalizeH="0" baseline="0" noProof="0" dirty="0">
                <a:ln>
                  <a:noFill/>
                </a:ln>
                <a:solidFill>
                  <a:srgbClr val="505050"/>
                </a:solidFill>
                <a:effectLst/>
                <a:uLnTx/>
                <a:uFillTx/>
                <a:latin typeface="Segoe UI"/>
                <a:cs typeface="Segoe UI"/>
              </a:rPr>
              <a:t> </a:t>
            </a:r>
            <a:r>
              <a:rPr kumimoji="0" lang="sv-SE" sz="800" b="0" i="0" u="none" strike="noStrike" kern="0" cap="none" spc="-20" normalizeH="0" baseline="0" noProof="0" dirty="0">
                <a:ln>
                  <a:noFill/>
                </a:ln>
                <a:solidFill>
                  <a:srgbClr val="505050"/>
                </a:solidFill>
                <a:effectLst/>
                <a:uLnTx/>
                <a:uFillTx/>
                <a:latin typeface="Segoe UI"/>
                <a:cs typeface="Segoe UI"/>
              </a:rPr>
              <a:t>display</a:t>
            </a:r>
            <a:r>
              <a:rPr kumimoji="0" lang="sv-SE" sz="800" b="0" i="0" u="none" strike="noStrike" kern="0" cap="none" spc="-10"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err="1">
                <a:ln>
                  <a:noFill/>
                </a:ln>
                <a:solidFill>
                  <a:srgbClr val="505050"/>
                </a:solidFill>
                <a:effectLst/>
                <a:uLnTx/>
                <a:uFillTx/>
                <a:latin typeface="Segoe UI"/>
                <a:cs typeface="Segoe UI"/>
              </a:rPr>
              <a:t>Brightness</a:t>
            </a:r>
            <a:r>
              <a:rPr kumimoji="0" lang="sv-SE" sz="800" b="0" i="0" u="none" strike="noStrike" kern="0" cap="none" spc="-10" normalizeH="0" baseline="0" noProof="0" dirty="0">
                <a:ln>
                  <a:noFill/>
                </a:ln>
                <a:solidFill>
                  <a:srgbClr val="505050"/>
                </a:solidFill>
                <a:effectLst/>
                <a:uLnTx/>
                <a:uFillTx/>
                <a:latin typeface="Segoe UI"/>
                <a:cs typeface="Segoe UI"/>
              </a:rPr>
              <a:t>:</a:t>
            </a:r>
            <a:endParaRPr kumimoji="0" lang="sv-SE" sz="800" b="0" i="0" u="none" strike="noStrike" kern="0" cap="none" spc="0" normalizeH="0" baseline="0" noProof="0" dirty="0">
              <a:ln>
                <a:noFill/>
              </a:ln>
              <a:solidFill>
                <a:srgbClr val="505050"/>
              </a:solidFill>
              <a:effectLst/>
              <a:uLnTx/>
              <a:uFillTx/>
              <a:latin typeface="Segoe UI"/>
              <a:cs typeface="Segoe UI"/>
            </a:endParaRPr>
          </a:p>
          <a:p>
            <a:pPr marL="38100" marR="74295" lvl="0" indent="0" defTabSz="914400" eaLnBrk="1" fontAlgn="auto" latinLnBrk="0" hangingPunct="1">
              <a:lnSpc>
                <a:spcPct val="114599"/>
              </a:lnSpc>
              <a:spcBef>
                <a:spcPts val="0"/>
              </a:spcBef>
              <a:spcAft>
                <a:spcPts val="0"/>
              </a:spcAft>
              <a:buClrTx/>
              <a:buSzTx/>
              <a:buFontTx/>
              <a:buNone/>
              <a:tabLst/>
              <a:defRPr/>
            </a:pPr>
            <a:r>
              <a:rPr kumimoji="0" lang="sv-SE" sz="800" b="0" i="0" u="none" strike="noStrike" kern="0" cap="none" spc="-10" normalizeH="0" baseline="0" noProof="0" dirty="0">
                <a:ln>
                  <a:noFill/>
                </a:ln>
                <a:solidFill>
                  <a:srgbClr val="505050"/>
                </a:solidFill>
                <a:effectLst/>
                <a:uLnTx/>
                <a:uFillTx/>
                <a:latin typeface="Segoe UI"/>
                <a:cs typeface="Segoe UI"/>
              </a:rPr>
              <a:t>SDR:</a:t>
            </a:r>
            <a:r>
              <a:rPr kumimoji="0" lang="sv-SE" sz="800" b="0" i="0" u="none" strike="noStrike" kern="0" cap="none" spc="-30"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a:ln>
                  <a:noFill/>
                </a:ln>
                <a:solidFill>
                  <a:srgbClr val="505050"/>
                </a:solidFill>
                <a:effectLst/>
                <a:uLnTx/>
                <a:uFillTx/>
                <a:latin typeface="Segoe UI"/>
                <a:cs typeface="Segoe UI"/>
              </a:rPr>
              <a:t>500</a:t>
            </a:r>
            <a:r>
              <a:rPr kumimoji="0" lang="sv-SE" sz="800" b="0" i="0" u="none" strike="noStrike" kern="0" cap="none" spc="-25"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a:ln>
                  <a:noFill/>
                </a:ln>
                <a:solidFill>
                  <a:srgbClr val="505050"/>
                </a:solidFill>
                <a:effectLst/>
                <a:uLnTx/>
                <a:uFillTx/>
                <a:latin typeface="Segoe UI"/>
                <a:cs typeface="Segoe UI"/>
              </a:rPr>
              <a:t>nits</a:t>
            </a:r>
            <a:r>
              <a:rPr kumimoji="0" lang="sv-SE" sz="800" b="0" i="0" u="none" strike="noStrike" kern="0" cap="none" spc="-30" normalizeH="0" baseline="0" noProof="0" dirty="0">
                <a:ln>
                  <a:noFill/>
                </a:ln>
                <a:solidFill>
                  <a:srgbClr val="505050"/>
                </a:solidFill>
                <a:effectLst/>
                <a:uLnTx/>
                <a:uFillTx/>
                <a:latin typeface="Segoe UI"/>
                <a:cs typeface="Segoe UI"/>
              </a:rPr>
              <a:t> </a:t>
            </a:r>
            <a:r>
              <a:rPr kumimoji="0" lang="sv-SE" sz="800" b="0" i="0" u="none" strike="noStrike" kern="0" cap="none" spc="-25" normalizeH="0" baseline="0" noProof="0" dirty="0">
                <a:ln>
                  <a:noFill/>
                </a:ln>
                <a:solidFill>
                  <a:srgbClr val="505050"/>
                </a:solidFill>
                <a:effectLst/>
                <a:uLnTx/>
                <a:uFillTx/>
                <a:latin typeface="Segoe UI"/>
                <a:cs typeface="Segoe UI"/>
              </a:rPr>
              <a:t>maximum </a:t>
            </a:r>
            <a:r>
              <a:rPr kumimoji="0" lang="sv-SE" sz="800" b="0" i="0" u="none" strike="noStrike" kern="0" cap="none" spc="-20" normalizeH="0" baseline="0" noProof="0" dirty="0">
                <a:ln>
                  <a:noFill/>
                </a:ln>
                <a:solidFill>
                  <a:srgbClr val="505050"/>
                </a:solidFill>
                <a:effectLst/>
                <a:uLnTx/>
                <a:uFillTx/>
                <a:latin typeface="Segoe UI"/>
                <a:cs typeface="Segoe UI"/>
              </a:rPr>
              <a:t>(</a:t>
            </a:r>
            <a:r>
              <a:rPr kumimoji="0" lang="sv-SE" sz="800" b="0" i="0" u="none" strike="noStrike" kern="0" cap="none" spc="-20" normalizeH="0" baseline="0" noProof="0" dirty="0" err="1">
                <a:ln>
                  <a:noFill/>
                </a:ln>
                <a:solidFill>
                  <a:srgbClr val="505050"/>
                </a:solidFill>
                <a:effectLst/>
                <a:uLnTx/>
                <a:uFillTx/>
                <a:latin typeface="Segoe UI"/>
                <a:cs typeface="Segoe UI"/>
              </a:rPr>
              <a:t>typical</a:t>
            </a:r>
            <a:r>
              <a:rPr kumimoji="0" lang="sv-SE" sz="800" b="0" i="0" u="none" strike="noStrike" kern="0" cap="none" spc="-20" normalizeH="0" baseline="0" noProof="0" dirty="0">
                <a:ln>
                  <a:noFill/>
                </a:ln>
                <a:solidFill>
                  <a:srgbClr val="505050"/>
                </a:solidFill>
                <a:effectLst/>
                <a:uLnTx/>
                <a:uFillTx/>
                <a:latin typeface="Segoe UI"/>
                <a:cs typeface="Segoe UI"/>
              </a:rPr>
              <a:t>)</a:t>
            </a:r>
            <a:r>
              <a:rPr kumimoji="0" lang="sv-SE" sz="800" b="0" i="0" u="none" strike="noStrike" kern="0" cap="none" spc="-10"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err="1">
                <a:ln>
                  <a:noFill/>
                </a:ln>
                <a:solidFill>
                  <a:srgbClr val="505050"/>
                </a:solidFill>
                <a:effectLst/>
                <a:uLnTx/>
                <a:uFillTx/>
                <a:latin typeface="Segoe UI"/>
                <a:cs typeface="Segoe UI"/>
              </a:rPr>
              <a:t>HDR</a:t>
            </a:r>
            <a:r>
              <a:rPr kumimoji="0" lang="sv-SE" sz="800" b="0" i="0" u="none" strike="noStrike" kern="0" cap="none" spc="-10" normalizeH="0" baseline="0" noProof="0" dirty="0">
                <a:ln>
                  <a:noFill/>
                </a:ln>
                <a:solidFill>
                  <a:srgbClr val="505050"/>
                </a:solidFill>
                <a:effectLst/>
                <a:uLnTx/>
                <a:uFillTx/>
                <a:latin typeface="Segoe UI"/>
                <a:cs typeface="Segoe UI"/>
              </a:rPr>
              <a:t>:</a:t>
            </a:r>
            <a:r>
              <a:rPr kumimoji="0" lang="sv-SE" sz="800" b="0" i="0" u="none" strike="noStrike" kern="0" cap="none" spc="-35"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a:ln>
                  <a:noFill/>
                </a:ln>
                <a:solidFill>
                  <a:srgbClr val="505050"/>
                </a:solidFill>
                <a:effectLst/>
                <a:uLnTx/>
                <a:uFillTx/>
                <a:latin typeface="Segoe UI"/>
                <a:cs typeface="Segoe UI"/>
              </a:rPr>
              <a:t>650</a:t>
            </a:r>
            <a:r>
              <a:rPr kumimoji="0" lang="sv-SE" sz="800" b="0" i="0" u="none" strike="noStrike" kern="0" cap="none" spc="-30"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a:ln>
                  <a:noFill/>
                </a:ln>
                <a:solidFill>
                  <a:srgbClr val="505050"/>
                </a:solidFill>
                <a:effectLst/>
                <a:uLnTx/>
                <a:uFillTx/>
                <a:latin typeface="Segoe UI"/>
                <a:cs typeface="Segoe UI"/>
              </a:rPr>
              <a:t>nits</a:t>
            </a:r>
            <a:r>
              <a:rPr kumimoji="0" lang="sv-SE" sz="800" b="0" i="0" u="none" strike="noStrike" kern="0" cap="none" spc="-30" normalizeH="0" baseline="0" noProof="0" dirty="0">
                <a:ln>
                  <a:noFill/>
                </a:ln>
                <a:solidFill>
                  <a:srgbClr val="505050"/>
                </a:solidFill>
                <a:effectLst/>
                <a:uLnTx/>
                <a:uFillTx/>
                <a:latin typeface="Segoe UI"/>
                <a:cs typeface="Segoe UI"/>
              </a:rPr>
              <a:t> </a:t>
            </a:r>
            <a:r>
              <a:rPr kumimoji="0" lang="sv-SE" sz="800" b="0" i="0" u="none" strike="noStrike" kern="0" cap="none" spc="-20" normalizeH="0" baseline="0" noProof="0" dirty="0" err="1">
                <a:ln>
                  <a:noFill/>
                </a:ln>
                <a:solidFill>
                  <a:srgbClr val="505050"/>
                </a:solidFill>
                <a:effectLst/>
                <a:uLnTx/>
                <a:uFillTx/>
                <a:latin typeface="Segoe UI"/>
                <a:cs typeface="Segoe UI"/>
              </a:rPr>
              <a:t>peak</a:t>
            </a:r>
            <a:r>
              <a:rPr kumimoji="0" lang="sv-SE" sz="800" b="0" i="0" u="none" strike="noStrike" kern="0" cap="none" spc="-30"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err="1">
                <a:ln>
                  <a:noFill/>
                </a:ln>
                <a:solidFill>
                  <a:srgbClr val="505050"/>
                </a:solidFill>
                <a:effectLst/>
                <a:uLnTx/>
                <a:uFillTx/>
                <a:latin typeface="Segoe UI"/>
                <a:cs typeface="Segoe UI"/>
              </a:rPr>
              <a:t>luminance</a:t>
            </a:r>
            <a:r>
              <a:rPr kumimoji="0" lang="sv-SE" sz="675" b="0" i="0" u="none" strike="noStrike" kern="0" cap="none" spc="-15" normalizeH="0" baseline="30864" noProof="0" dirty="0" err="1">
                <a:ln>
                  <a:noFill/>
                </a:ln>
                <a:solidFill>
                  <a:srgbClr val="505050"/>
                </a:solidFill>
                <a:effectLst/>
                <a:uLnTx/>
                <a:uFillTx/>
                <a:latin typeface="Segoe UI"/>
                <a:cs typeface="Segoe UI"/>
              </a:rPr>
              <a:t>5</a:t>
            </a:r>
            <a:endParaRPr kumimoji="0" lang="sv-SE" sz="675" b="0" i="0" u="none" strike="noStrike" kern="0" cap="none" spc="0" normalizeH="0" baseline="30864" noProof="0" dirty="0">
              <a:ln>
                <a:noFill/>
              </a:ln>
              <a:solidFill>
                <a:srgbClr val="505050"/>
              </a:solidFill>
              <a:effectLst/>
              <a:uLnTx/>
              <a:uFillTx/>
              <a:latin typeface="Segoe UI"/>
              <a:cs typeface="Segoe UI"/>
            </a:endParaRPr>
          </a:p>
        </p:txBody>
      </p:sp>
      <p:pic>
        <p:nvPicPr>
          <p:cNvPr id="40" name="Picture 39" descr="A Microsoft Surface Laptop Studio 2 in laptop mode.">
            <a:extLst>
              <a:ext uri="{FF2B5EF4-FFF2-40B4-BE49-F238E27FC236}">
                <a16:creationId xmlns:a16="http://schemas.microsoft.com/office/drawing/2014/main" id="{435C4EF7-7BE6-8043-43C7-E9B6C83557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72" y="5523820"/>
            <a:ext cx="3382137" cy="1902452"/>
          </a:xfrm>
          <a:prstGeom prst="rect">
            <a:avLst/>
          </a:prstGeom>
        </p:spPr>
      </p:pic>
      <p:pic>
        <p:nvPicPr>
          <p:cNvPr id="37" name="Picture 36" descr="A Microsoft Surface Laptop Studio 2 in stage mode.">
            <a:extLst>
              <a:ext uri="{FF2B5EF4-FFF2-40B4-BE49-F238E27FC236}">
                <a16:creationId xmlns:a16="http://schemas.microsoft.com/office/drawing/2014/main" id="{0FB185BD-2F0C-DB88-25CF-D37C1EA389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0861" y="5584445"/>
            <a:ext cx="3183686" cy="1790823"/>
          </a:xfrm>
          <a:prstGeom prst="rect">
            <a:avLst/>
          </a:prstGeom>
        </p:spPr>
      </p:pic>
      <p:pic>
        <p:nvPicPr>
          <p:cNvPr id="35" name="Picture 34" descr="A Microsoft Surface Laptop Studio 2 in studio mode.">
            <a:extLst>
              <a:ext uri="{FF2B5EF4-FFF2-40B4-BE49-F238E27FC236}">
                <a16:creationId xmlns:a16="http://schemas.microsoft.com/office/drawing/2014/main" id="{3D25A493-9408-08A6-BB52-94ADF87450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48508" y="5645298"/>
            <a:ext cx="2860675" cy="1609129"/>
          </a:xfrm>
          <a:prstGeom prst="rect">
            <a:avLst/>
          </a:prstGeom>
        </p:spPr>
      </p:pic>
      <p:sp>
        <p:nvSpPr>
          <p:cNvPr id="11" name="Content Placeholder 10">
            <a:extLst>
              <a:ext uri="{FF2B5EF4-FFF2-40B4-BE49-F238E27FC236}">
                <a16:creationId xmlns:a16="http://schemas.microsoft.com/office/drawing/2014/main" id="{C6DED602-E1C5-6596-EEDC-10872426C8A5}"/>
              </a:ext>
            </a:extLst>
          </p:cNvPr>
          <p:cNvSpPr>
            <a:spLocks noGrp="1"/>
          </p:cNvSpPr>
          <p:nvPr>
            <p:ph sz="quarter" idx="18"/>
          </p:nvPr>
        </p:nvSpPr>
        <p:spPr>
          <a:xfrm>
            <a:off x="459317" y="8533791"/>
            <a:ext cx="5889264" cy="1123384"/>
          </a:xfrm>
        </p:spPr>
        <p:txBody>
          <a:bodyPr/>
          <a:lstStyle/>
          <a:p>
            <a:pPr marL="0" marR="30480" lvl="0" indent="0" defTabSz="914400" eaLnBrk="1" fontAlgn="auto" latinLnBrk="0" hangingPunct="1">
              <a:lnSpc>
                <a:spcPts val="702"/>
              </a:lnSpc>
              <a:spcBef>
                <a:spcPts val="0"/>
              </a:spcBef>
              <a:spcAft>
                <a:spcPts val="0"/>
              </a:spcAft>
              <a:buClrTx/>
              <a:buSzTx/>
              <a:buFontTx/>
              <a:buNone/>
              <a:tabLst/>
              <a:defRPr/>
            </a:pPr>
            <a:r>
              <a:rPr kumimoji="0" lang="en-US" sz="600" b="0" i="0" u="none" strike="noStrike" kern="0" cap="none" spc="0" normalizeH="0" baseline="0" noProof="0" dirty="0">
                <a:ln>
                  <a:noFill/>
                </a:ln>
                <a:solidFill>
                  <a:srgbClr val="505050"/>
                </a:solidFill>
                <a:effectLst/>
                <a:uLnTx/>
                <a:uFillTx/>
                <a:latin typeface="Segoe UI Semibold" panose="020B0702040204020203" pitchFamily="34" charset="0"/>
                <a:cs typeface="Segoe UI Semibold" panose="020B0702040204020203" pitchFamily="34" charset="0"/>
              </a:rPr>
              <a:t>Disclaimers</a:t>
            </a:r>
            <a:endParaRPr kumimoji="0" lang="en-US" sz="600" b="1" i="0" u="none" strike="noStrike" kern="0" cap="none" spc="0" normalizeH="0" baseline="0" noProof="0" dirty="0">
              <a:ln>
                <a:noFill/>
              </a:ln>
              <a:solidFill>
                <a:srgbClr val="505050"/>
              </a:solidFill>
              <a:effectLst/>
              <a:uLnTx/>
              <a:uFillTx/>
              <a:latin typeface="Segoe UI"/>
              <a:cs typeface="Segoe UI"/>
            </a:endParaRPr>
          </a:p>
          <a:p>
            <a:pPr marL="0" marR="30480" lvl="0" indent="0" defTabSz="914400" eaLnBrk="1" fontAlgn="auto" latinLnBrk="0" hangingPunct="1">
              <a:spcBef>
                <a:spcPts val="725"/>
              </a:spcBef>
              <a:spcAft>
                <a:spcPts val="0"/>
              </a:spcAft>
              <a:buClrTx/>
              <a:buSzTx/>
              <a:buFontTx/>
              <a:buNone/>
              <a:tabLst/>
              <a:defRPr/>
            </a:pPr>
            <a:r>
              <a:rPr kumimoji="0" lang="en-US" sz="600" b="0" i="0" u="none" strike="noStrike" kern="0" cap="none" spc="0" normalizeH="0" baseline="30000" noProof="0" dirty="0" err="1">
                <a:ln>
                  <a:noFill/>
                </a:ln>
                <a:solidFill>
                  <a:srgbClr val="505050"/>
                </a:solidFill>
                <a:effectLst/>
                <a:uLnTx/>
                <a:uFillTx/>
                <a:latin typeface="Segoe UI"/>
                <a:cs typeface="Segoe UI"/>
              </a:rPr>
              <a:t>1</a:t>
            </a:r>
            <a:r>
              <a:rPr kumimoji="0" lang="en-US" sz="600" b="0" i="0" u="none" strike="noStrike" kern="0" cap="none" spc="0" normalizeH="0" baseline="0" noProof="0" dirty="0" err="1">
                <a:ln>
                  <a:noFill/>
                </a:ln>
                <a:solidFill>
                  <a:srgbClr val="505050"/>
                </a:solidFill>
                <a:effectLst/>
                <a:uLnTx/>
                <a:uFillTx/>
                <a:latin typeface="Segoe UI"/>
                <a:cs typeface="Segoe UI"/>
              </a:rPr>
              <a:t>System</a:t>
            </a:r>
            <a:r>
              <a:rPr kumimoji="0" lang="en-US" sz="600" b="0" i="0" u="none" strike="noStrike" kern="0" cap="none" spc="0" normalizeH="0" baseline="0" noProof="0" dirty="0">
                <a:ln>
                  <a:noFill/>
                </a:ln>
                <a:solidFill>
                  <a:srgbClr val="505050"/>
                </a:solidFill>
                <a:effectLst/>
                <a:uLnTx/>
                <a:uFillTx/>
                <a:latin typeface="Segoe UI"/>
                <a:cs typeface="Segoe UI"/>
              </a:rPr>
              <a:t> software uses significant storage space. Available storage is subject to change based on system software updates and apps usage. 1 GB = 1 billion bytes. 1 TB = 1,000 GB. See </a:t>
            </a:r>
            <a:r>
              <a:rPr kumimoji="0" lang="en-US" sz="600" b="0" i="0" u="none" strike="noStrike" kern="0" cap="none" spc="0" normalizeH="0" baseline="0" noProof="0" dirty="0">
                <a:ln>
                  <a:noFill/>
                </a:ln>
                <a:solidFill>
                  <a:srgbClr val="0067B5"/>
                </a:solidFill>
                <a:effectLst/>
                <a:uLnTx/>
                <a:uFillTx/>
                <a:latin typeface="Segoe UI"/>
                <a:cs typeface="Segoe UI"/>
                <a:hlinkClick r:id="rId6">
                  <a:extLst>
                    <a:ext uri="{A12FA001-AC4F-418D-AE19-62706E023703}">
                      <ahyp:hlinkClr xmlns:ahyp="http://schemas.microsoft.com/office/drawing/2018/hyperlinkcolor" val="tx"/>
                    </a:ext>
                  </a:extLst>
                </a:hlinkClick>
              </a:rPr>
              <a:t>Surface.com/Storage</a:t>
            </a:r>
            <a:r>
              <a:rPr kumimoji="0" lang="en-US" sz="600" b="0" i="0" u="none" strike="noStrike" kern="0" cap="none" spc="0" normalizeH="0" baseline="0" noProof="0" dirty="0">
                <a:ln>
                  <a:noFill/>
                </a:ln>
                <a:solidFill>
                  <a:srgbClr val="0067B5"/>
                </a:solidFill>
                <a:effectLst/>
                <a:uLnTx/>
                <a:uFillTx/>
                <a:latin typeface="Segoe UI"/>
                <a:cs typeface="Segoe UI"/>
              </a:rPr>
              <a:t> </a:t>
            </a:r>
            <a:r>
              <a:rPr kumimoji="0" lang="en-US" sz="600" b="0" i="0" u="none" strike="noStrike" kern="0" cap="none" spc="0" normalizeH="0" baseline="0" noProof="0" dirty="0">
                <a:ln>
                  <a:noFill/>
                </a:ln>
                <a:solidFill>
                  <a:srgbClr val="505050"/>
                </a:solidFill>
                <a:effectLst/>
                <a:uLnTx/>
                <a:uFillTx/>
                <a:latin typeface="Segoe UI"/>
                <a:cs typeface="Segoe UI"/>
              </a:rPr>
              <a:t>for more details.</a:t>
            </a:r>
          </a:p>
          <a:p>
            <a:pPr marL="0" marR="3048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30000" noProof="0" dirty="0">
                <a:ln>
                  <a:noFill/>
                </a:ln>
                <a:solidFill>
                  <a:srgbClr val="505050"/>
                </a:solidFill>
                <a:effectLst/>
                <a:uLnTx/>
                <a:uFillTx/>
                <a:latin typeface="Segoe UI"/>
                <a:cs typeface="Segoe UI"/>
              </a:rPr>
              <a:t>2</a:t>
            </a:r>
            <a:r>
              <a:rPr kumimoji="0" lang="en-US" sz="600" b="0" i="0" u="none" strike="noStrike" kern="0" cap="none" spc="0" normalizeH="0" baseline="0" noProof="0" dirty="0">
                <a:ln>
                  <a:noFill/>
                </a:ln>
                <a:solidFill>
                  <a:srgbClr val="505050"/>
                </a:solidFill>
                <a:effectLst/>
                <a:uLnTx/>
                <a:uFillTx/>
                <a:latin typeface="Segoe UI"/>
                <a:cs typeface="Segoe UI"/>
              </a:rPr>
              <a:t>Customer Replaceable Units (CRUs) are components available for purchase through your Surface Commercial Authorized Device Reseller. Components can be replaced on-site by a skilled technician following Microsoft’s </a:t>
            </a:r>
            <a:r>
              <a:rPr kumimoji="0" lang="en-US" sz="600" b="0" i="0" u="none" strike="noStrike" kern="0" cap="none" spc="0" normalizeH="0" baseline="0" noProof="0" dirty="0">
                <a:ln>
                  <a:noFill/>
                </a:ln>
                <a:solidFill>
                  <a:srgbClr val="0067B5"/>
                </a:solidFill>
                <a:effectLst/>
                <a:uLnTx/>
                <a:uFillTx/>
                <a:latin typeface="Segoe UI"/>
                <a:cs typeface="Segoe UI"/>
                <a:hlinkClick r:id="rId7">
                  <a:extLst>
                    <a:ext uri="{A12FA001-AC4F-418D-AE19-62706E023703}">
                      <ahyp:hlinkClr xmlns:ahyp="http://schemas.microsoft.com/office/drawing/2018/hyperlinkcolor" val="tx"/>
                    </a:ext>
                  </a:extLst>
                </a:hlinkClick>
              </a:rPr>
              <a:t>Service Guide</a:t>
            </a:r>
            <a:r>
              <a:rPr kumimoji="0" lang="en-US" sz="600" b="0" i="0" u="none" strike="noStrike" kern="0" cap="none" spc="0" normalizeH="0" baseline="0" noProof="0" dirty="0">
                <a:ln>
                  <a:noFill/>
                </a:ln>
                <a:solidFill>
                  <a:srgbClr val="505050"/>
                </a:solidFill>
                <a:effectLst/>
                <a:uLnTx/>
                <a:uFillTx/>
                <a:latin typeface="Segoe UI"/>
                <a:cs typeface="Segoe UI"/>
              </a:rPr>
              <a:t>. Opening and/or repairing your device can present electric shock, fire and personal injury risks and other hazards. Use caution if undertaking do-it-yourself repairs. Device damage caused during repair will not be covered under Microsoft’s Hardware Warranty or protection plans. Availability of replaceable components and service options may vary by market and/or at initial product launch.</a:t>
            </a:r>
          </a:p>
          <a:p>
            <a:pPr marL="0" marR="3048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30000" noProof="0" dirty="0">
                <a:ln>
                  <a:noFill/>
                </a:ln>
                <a:solidFill>
                  <a:srgbClr val="505050"/>
                </a:solidFill>
                <a:effectLst/>
                <a:uLnTx/>
                <a:uFillTx/>
                <a:latin typeface="Segoe UI"/>
                <a:cs typeface="Segoe UI"/>
              </a:rPr>
              <a:t>3</a:t>
            </a:r>
            <a:r>
              <a:rPr kumimoji="0" lang="en-US" sz="600" b="0" i="0" u="none" strike="noStrike" kern="0" cap="none" spc="0" normalizeH="0" baseline="0" noProof="0" dirty="0">
                <a:ln>
                  <a:noFill/>
                </a:ln>
                <a:solidFill>
                  <a:srgbClr val="505050"/>
                </a:solidFill>
                <a:effectLst/>
                <a:uLnTx/>
                <a:uFillTx/>
                <a:latin typeface="Segoe UI"/>
                <a:cs typeface="Segoe UI"/>
              </a:rPr>
              <a:t>Surface Laptop Studio 2 display has rounded corners within a standard rectangle. When measured as a standard rectangular shape the screen is 14.36” diagonally (actual viewable area is less).</a:t>
            </a:r>
          </a:p>
          <a:p>
            <a:pPr marL="0" marR="3048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30000" noProof="0" dirty="0">
                <a:ln>
                  <a:noFill/>
                </a:ln>
                <a:solidFill>
                  <a:srgbClr val="505050"/>
                </a:solidFill>
                <a:effectLst/>
                <a:uLnTx/>
                <a:uFillTx/>
                <a:latin typeface="Segoe UI"/>
                <a:cs typeface="Segoe UI"/>
              </a:rPr>
              <a:t>4</a:t>
            </a:r>
            <a:r>
              <a:rPr kumimoji="0" lang="en-US" sz="600" b="0" i="0" u="none" strike="noStrike" kern="0" cap="none" spc="0" normalizeH="0" baseline="0" noProof="0" dirty="0">
                <a:ln>
                  <a:noFill/>
                </a:ln>
                <a:solidFill>
                  <a:srgbClr val="505050"/>
                </a:solidFill>
                <a:effectLst/>
                <a:uLnTx/>
                <a:uFillTx/>
                <a:latin typeface="Segoe UI"/>
                <a:cs typeface="Segoe UI"/>
              </a:rPr>
              <a:t>Requires Dolby Vision</a:t>
            </a:r>
            <a:r>
              <a:rPr kumimoji="0" lang="en-US" sz="600" b="0" i="0" u="none" strike="noStrike" kern="0" cap="none" spc="0" normalizeH="0" baseline="30000" noProof="0" dirty="0">
                <a:ln>
                  <a:noFill/>
                </a:ln>
                <a:solidFill>
                  <a:srgbClr val="505050"/>
                </a:solidFill>
                <a:effectLst/>
                <a:uLnTx/>
                <a:uFillTx/>
                <a:latin typeface="Segoe UI"/>
                <a:cs typeface="Segoe UI"/>
              </a:rPr>
              <a:t>®</a:t>
            </a:r>
            <a:r>
              <a:rPr kumimoji="0" lang="en-US" sz="600" b="0" i="0" u="none" strike="noStrike" kern="0" cap="none" spc="0" normalizeH="0" baseline="0" noProof="0" dirty="0">
                <a:ln>
                  <a:noFill/>
                </a:ln>
                <a:solidFill>
                  <a:srgbClr val="505050"/>
                </a:solidFill>
                <a:effectLst/>
                <a:uLnTx/>
                <a:uFillTx/>
                <a:latin typeface="Segoe UI"/>
                <a:cs typeface="Segoe UI"/>
              </a:rPr>
              <a:t> encoded content and video.</a:t>
            </a:r>
          </a:p>
          <a:p>
            <a:pPr marL="0" marR="3048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30000" noProof="0" dirty="0">
                <a:ln>
                  <a:noFill/>
                </a:ln>
                <a:solidFill>
                  <a:srgbClr val="505050"/>
                </a:solidFill>
                <a:effectLst/>
                <a:uLnTx/>
                <a:uFillTx/>
                <a:latin typeface="Segoe UI"/>
                <a:cs typeface="Segoe UI"/>
              </a:rPr>
              <a:t>5</a:t>
            </a:r>
            <a:r>
              <a:rPr kumimoji="0" lang="en-US" sz="600" b="0" i="0" u="none" strike="noStrike" kern="0" cap="none" spc="0" normalizeH="0" baseline="0" noProof="0" dirty="0">
                <a:ln>
                  <a:noFill/>
                </a:ln>
                <a:solidFill>
                  <a:srgbClr val="505050"/>
                </a:solidFill>
                <a:effectLst/>
                <a:uLnTx/>
                <a:uFillTx/>
                <a:latin typeface="Segoe UI"/>
                <a:cs typeface="Segoe UI"/>
              </a:rPr>
              <a:t>HDR requires HDR content and enabling HDR in device settings.</a:t>
            </a:r>
          </a:p>
        </p:txBody>
      </p:sp>
    </p:spTree>
    <p:extLst>
      <p:ext uri="{BB962C8B-B14F-4D97-AF65-F5344CB8AC3E}">
        <p14:creationId xmlns:p14="http://schemas.microsoft.com/office/powerpoint/2010/main" val="4085528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13000">
              <a:srgbClr val="FEFEFE"/>
            </a:gs>
            <a:gs pos="69000">
              <a:srgbClr val="F2F2F2"/>
            </a:gs>
            <a:gs pos="39000">
              <a:srgbClr val="F2F2F2"/>
            </a:gs>
            <a:gs pos="100000">
              <a:srgbClr val="ECECEC"/>
            </a:gs>
          </a:gsLst>
          <a:lin ang="5400000" scaled="1"/>
        </a:gradFill>
        <a:effectLst/>
      </p:bgPr>
    </p:bg>
    <p:spTree>
      <p:nvGrpSpPr>
        <p:cNvPr id="1" name=""/>
        <p:cNvGrpSpPr/>
        <p:nvPr/>
      </p:nvGrpSpPr>
      <p:grpSpPr>
        <a:xfrm>
          <a:off x="0" y="0"/>
          <a:ext cx="0" cy="0"/>
          <a:chOff x="0" y="0"/>
          <a:chExt cx="0" cy="0"/>
        </a:xfrm>
      </p:grpSpPr>
      <p:sp>
        <p:nvSpPr>
          <p:cNvPr id="16" name="Title 16"/>
          <p:cNvSpPr txBox="1">
            <a:spLocks noGrp="1"/>
          </p:cNvSpPr>
          <p:nvPr>
            <p:ph type="title"/>
          </p:nvPr>
        </p:nvSpPr>
        <p:spPr>
          <a:xfrm>
            <a:off x="434340" y="877729"/>
            <a:ext cx="5435600" cy="391159"/>
          </a:xfrm>
          <a:prstGeom prst="rect">
            <a:avLst/>
          </a:prstGeom>
        </p:spPr>
        <p:txBody>
          <a:bodyPr vert="horz" wrap="square" lIns="0" tIns="12700" rIns="0" bIns="0" rtlCol="0">
            <a:spAutoFit/>
          </a:bodyPr>
          <a:lstStyle/>
          <a:p>
            <a:pPr algn="l" defTabSz="311719" rtl="0">
              <a:lnSpc>
                <a:spcPct val="100000"/>
              </a:lnSpc>
              <a:spcBef>
                <a:spcPts val="100"/>
              </a:spcBef>
            </a:pPr>
            <a:r>
              <a:rPr kern="1200" dirty="0">
                <a:latin typeface="Segoe UI Light"/>
                <a:ea typeface="+mn-ea"/>
                <a:cs typeface="Segoe UI Light"/>
              </a:rPr>
              <a:t>Microsoft Surface Laptop Studio 2</a:t>
            </a:r>
            <a:r>
              <a:rPr lang="en-US" kern="1200" dirty="0">
                <a:latin typeface="Segoe UI Light"/>
                <a:ea typeface="+mn-ea"/>
                <a:cs typeface="Segoe UI Light"/>
              </a:rPr>
              <a:t> (3 of 4)</a:t>
            </a:r>
            <a:endParaRPr kern="1200" dirty="0">
              <a:latin typeface="Segoe UI Light"/>
              <a:ea typeface="+mn-ea"/>
              <a:cs typeface="Segoe UI Light"/>
            </a:endParaRPr>
          </a:p>
        </p:txBody>
      </p:sp>
      <p:sp>
        <p:nvSpPr>
          <p:cNvPr id="3" name="Content Placeholder 2">
            <a:extLst>
              <a:ext uri="{FF2B5EF4-FFF2-40B4-BE49-F238E27FC236}">
                <a16:creationId xmlns:a16="http://schemas.microsoft.com/office/drawing/2014/main" id="{6036433C-94C6-2BF4-23DC-B26BBC371C9D}"/>
              </a:ext>
            </a:extLst>
          </p:cNvPr>
          <p:cNvSpPr>
            <a:spLocks noGrp="1"/>
          </p:cNvSpPr>
          <p:nvPr>
            <p:ph sz="quarter" idx="10"/>
          </p:nvPr>
        </p:nvSpPr>
        <p:spPr>
          <a:xfrm>
            <a:off x="1481086" y="1465363"/>
            <a:ext cx="529579" cy="271036"/>
          </a:xfrm>
        </p:spPr>
        <p:txBody>
          <a:bodyPr/>
          <a:lstStyle/>
          <a:p>
            <a:pPr marL="69215" marR="30480" lvl="0" indent="-31750" algn="r" defTabSz="914400" eaLnBrk="1" fontAlgn="auto" latinLnBrk="0" hangingPunct="1">
              <a:lnSpc>
                <a:spcPct val="114599"/>
              </a:lnSpc>
              <a:spcBef>
                <a:spcPts val="100"/>
              </a:spcBef>
              <a:spcAft>
                <a:spcPts val="0"/>
              </a:spcAft>
              <a:buClrTx/>
              <a:buSzTx/>
              <a:buFontTx/>
              <a:buNone/>
              <a:tabLst/>
              <a:defRPr/>
            </a:pPr>
            <a:r>
              <a:rPr kumimoji="0" lang="sv-SE" sz="800" b="0" i="0" u="none" strike="noStrike" kern="0" cap="none" spc="0" normalizeH="0" baseline="0" noProof="0" dirty="0" err="1">
                <a:ln>
                  <a:noFill/>
                </a:ln>
                <a:solidFill>
                  <a:srgbClr val="505050"/>
                </a:solidFill>
                <a:effectLst/>
                <a:uLnTx/>
                <a:uFillTx/>
                <a:latin typeface="Segoe UI Semibold" panose="020B0702040204020203" pitchFamily="34" charset="0"/>
                <a:cs typeface="Segoe UI Semibold" panose="020B0702040204020203" pitchFamily="34" charset="0"/>
              </a:rPr>
              <a:t>SIZE</a:t>
            </a:r>
            <a:r>
              <a:rPr kumimoji="0" lang="sv-SE" sz="800" b="0" i="0" u="none" strike="noStrike" kern="0" cap="none" spc="25" normalizeH="0" baseline="0" noProof="0" dirty="0">
                <a:ln>
                  <a:noFill/>
                </a:ln>
                <a:solidFill>
                  <a:srgbClr val="505050"/>
                </a:solidFill>
                <a:effectLst/>
                <a:uLnTx/>
                <a:uFillTx/>
                <a:latin typeface="Segoe UI Semibold" panose="020B0702040204020203" pitchFamily="34" charset="0"/>
                <a:cs typeface="Segoe UI Semibold" panose="020B0702040204020203" pitchFamily="34" charset="0"/>
              </a:rPr>
              <a:t> </a:t>
            </a:r>
            <a:r>
              <a:rPr kumimoji="0" lang="sv-SE" sz="800" b="0" i="0" u="none" strike="noStrike" kern="0" cap="none" spc="-25" normalizeH="0" baseline="0" noProof="0" dirty="0">
                <a:ln>
                  <a:noFill/>
                </a:ln>
                <a:solidFill>
                  <a:srgbClr val="505050"/>
                </a:solidFill>
                <a:effectLst/>
                <a:uLnTx/>
                <a:uFillTx/>
                <a:latin typeface="Segoe UI Semibold" panose="020B0702040204020203" pitchFamily="34" charset="0"/>
                <a:cs typeface="Segoe UI Semibold" panose="020B0702040204020203" pitchFamily="34" charset="0"/>
              </a:rPr>
              <a:t>AND</a:t>
            </a:r>
            <a:r>
              <a:rPr kumimoji="0" lang="sv-SE" sz="800" b="0" i="0" u="none" strike="noStrike" kern="0" cap="none" spc="-10" normalizeH="0" baseline="0" noProof="0" dirty="0">
                <a:ln>
                  <a:noFill/>
                </a:ln>
                <a:solidFill>
                  <a:srgbClr val="505050"/>
                </a:solidFill>
                <a:effectLst/>
                <a:uLnTx/>
                <a:uFillTx/>
                <a:latin typeface="Segoe UI Semibold" panose="020B0702040204020203" pitchFamily="34" charset="0"/>
                <a:cs typeface="Segoe UI Semibold" panose="020B0702040204020203" pitchFamily="34" charset="0"/>
              </a:rPr>
              <a:t> </a:t>
            </a:r>
            <a:r>
              <a:rPr kumimoji="0" lang="sv-SE" sz="800" b="0" i="0" u="none" strike="noStrike" kern="0" cap="none" spc="-10" normalizeH="0" baseline="0" noProof="0" dirty="0" err="1">
                <a:ln>
                  <a:noFill/>
                </a:ln>
                <a:solidFill>
                  <a:srgbClr val="505050"/>
                </a:solidFill>
                <a:effectLst/>
                <a:uLnTx/>
                <a:uFillTx/>
                <a:latin typeface="Segoe UI Semibold" panose="020B0702040204020203" pitchFamily="34" charset="0"/>
                <a:cs typeface="Segoe UI Semibold" panose="020B0702040204020203" pitchFamily="34" charset="0"/>
              </a:rPr>
              <a:t>WEIGHT</a:t>
            </a:r>
            <a:r>
              <a:rPr kumimoji="0" lang="sv-SE" sz="675" b="0" i="0" u="none" strike="noStrike" kern="0" cap="none" spc="-15" normalizeH="0" baseline="30864" noProof="0" dirty="0" err="1">
                <a:ln>
                  <a:noFill/>
                </a:ln>
                <a:solidFill>
                  <a:srgbClr val="505050"/>
                </a:solidFill>
                <a:effectLst/>
                <a:uLnTx/>
                <a:uFillTx/>
                <a:latin typeface="Segoe UI Semibold" panose="020B0702040204020203" pitchFamily="34" charset="0"/>
                <a:cs typeface="Segoe UI Semibold" panose="020B0702040204020203" pitchFamily="34" charset="0"/>
              </a:rPr>
              <a:t>6</a:t>
            </a:r>
            <a:endParaRPr kumimoji="0" lang="sv-SE" sz="675" b="0" i="0" u="none" strike="noStrike" kern="0" cap="none" spc="0" normalizeH="0" baseline="30864" noProof="0" dirty="0">
              <a:ln>
                <a:noFill/>
              </a:ln>
              <a:solidFill>
                <a:srgbClr val="505050"/>
              </a:solidFill>
              <a:effectLst/>
              <a:uLnTx/>
              <a:uFillTx/>
              <a:latin typeface="Segoe UI Semibold" panose="020B0702040204020203" pitchFamily="34" charset="0"/>
              <a:cs typeface="Segoe UI Semibold" panose="020B0702040204020203" pitchFamily="34" charset="0"/>
            </a:endParaRPr>
          </a:p>
        </p:txBody>
      </p:sp>
      <p:sp>
        <p:nvSpPr>
          <p:cNvPr id="15" name="Content Placeholder 14">
            <a:extLst>
              <a:ext uri="{FF2B5EF4-FFF2-40B4-BE49-F238E27FC236}">
                <a16:creationId xmlns:a16="http://schemas.microsoft.com/office/drawing/2014/main" id="{E80D0A66-483E-FE02-F766-65B3B82C1CA0}"/>
              </a:ext>
            </a:extLst>
          </p:cNvPr>
          <p:cNvSpPr>
            <a:spLocks noGrp="1"/>
          </p:cNvSpPr>
          <p:nvPr>
            <p:ph sz="quarter" idx="11"/>
          </p:nvPr>
        </p:nvSpPr>
        <p:spPr>
          <a:xfrm>
            <a:off x="2195692" y="1482728"/>
            <a:ext cx="1301571" cy="394980"/>
          </a:xfrm>
        </p:spPr>
        <p:txBody>
          <a:bodyPr/>
          <a:lstStyle/>
          <a:p>
            <a:pPr marL="12700" marR="0" lvl="0" indent="0" defTabSz="914400" eaLnBrk="1" fontAlgn="auto" latinLnBrk="0" hangingPunct="1">
              <a:lnSpc>
                <a:spcPct val="100000"/>
              </a:lnSpc>
              <a:spcBef>
                <a:spcPts val="240"/>
              </a:spcBef>
              <a:spcAft>
                <a:spcPts val="0"/>
              </a:spcAft>
              <a:buClrTx/>
              <a:buSzTx/>
              <a:buFontTx/>
              <a:buNone/>
              <a:tabLst/>
              <a:defRPr/>
            </a:pPr>
            <a:r>
              <a:rPr kumimoji="0" lang="en-US" sz="800" b="0" i="0" u="none" strike="noStrike" kern="0" cap="none" spc="-10" normalizeH="0" baseline="0" noProof="0" dirty="0">
                <a:ln>
                  <a:noFill/>
                </a:ln>
                <a:solidFill>
                  <a:srgbClr val="505050"/>
                </a:solidFill>
                <a:effectLst/>
                <a:uLnTx/>
                <a:uFillTx/>
                <a:latin typeface="Segoe UI"/>
                <a:cs typeface="Segoe UI"/>
              </a:rPr>
              <a:t>Length:</a:t>
            </a:r>
            <a:r>
              <a:rPr kumimoji="0" lang="en-US" sz="800" b="0" i="0" u="none" strike="noStrike" kern="0" cap="none" spc="-40" normalizeH="0" baseline="0" noProof="0" dirty="0">
                <a:ln>
                  <a:noFill/>
                </a:ln>
                <a:solidFill>
                  <a:srgbClr val="505050"/>
                </a:solidFill>
                <a:effectLst/>
                <a:uLnTx/>
                <a:uFillTx/>
                <a:latin typeface="Segoe UI"/>
                <a:cs typeface="Segoe UI"/>
              </a:rPr>
              <a:t> </a:t>
            </a:r>
            <a:r>
              <a:rPr kumimoji="0" lang="en-US" sz="800" b="0" i="0" u="none" strike="noStrike" kern="0" cap="none" spc="-10" normalizeH="0" baseline="0" noProof="0" dirty="0">
                <a:ln>
                  <a:noFill/>
                </a:ln>
                <a:solidFill>
                  <a:srgbClr val="505050"/>
                </a:solidFill>
                <a:effectLst/>
                <a:uLnTx/>
                <a:uFillTx/>
                <a:latin typeface="Segoe UI"/>
                <a:cs typeface="Segoe UI"/>
              </a:rPr>
              <a:t>12.72</a:t>
            </a:r>
            <a:r>
              <a:rPr kumimoji="0" lang="en-US" sz="800" b="0" i="0" u="none" strike="noStrike" kern="0" cap="none" spc="-35" normalizeH="0" baseline="0" noProof="0" dirty="0">
                <a:ln>
                  <a:noFill/>
                </a:ln>
                <a:solidFill>
                  <a:srgbClr val="505050"/>
                </a:solidFill>
                <a:effectLst/>
                <a:uLnTx/>
                <a:uFillTx/>
                <a:latin typeface="Segoe UI"/>
                <a:cs typeface="Segoe UI"/>
              </a:rPr>
              <a:t> </a:t>
            </a:r>
            <a:r>
              <a:rPr kumimoji="0" lang="en-US" sz="800" b="0" i="0" u="none" strike="noStrike" kern="0" cap="none" spc="-10" normalizeH="0" baseline="0" noProof="0" dirty="0">
                <a:ln>
                  <a:noFill/>
                </a:ln>
                <a:solidFill>
                  <a:srgbClr val="505050"/>
                </a:solidFill>
                <a:effectLst/>
                <a:uLnTx/>
                <a:uFillTx/>
                <a:latin typeface="Segoe UI"/>
                <a:cs typeface="Segoe UI"/>
              </a:rPr>
              <a:t>inch</a:t>
            </a:r>
            <a:r>
              <a:rPr kumimoji="0" lang="en-US" sz="800" b="0" i="0" u="none" strike="noStrike" kern="0" cap="none" spc="-35" normalizeH="0" baseline="0" noProof="0" dirty="0">
                <a:ln>
                  <a:noFill/>
                </a:ln>
                <a:solidFill>
                  <a:srgbClr val="505050"/>
                </a:solidFill>
                <a:effectLst/>
                <a:uLnTx/>
                <a:uFillTx/>
                <a:latin typeface="Segoe UI"/>
                <a:cs typeface="Segoe UI"/>
              </a:rPr>
              <a:t> </a:t>
            </a:r>
            <a:r>
              <a:rPr kumimoji="0" lang="en-US" sz="800" b="0" i="0" u="none" strike="noStrike" kern="0" cap="none" spc="-10" normalizeH="0" baseline="0" noProof="0" dirty="0">
                <a:ln>
                  <a:noFill/>
                </a:ln>
                <a:solidFill>
                  <a:srgbClr val="505050"/>
                </a:solidFill>
                <a:effectLst/>
                <a:uLnTx/>
                <a:uFillTx/>
                <a:latin typeface="Segoe UI"/>
                <a:cs typeface="Segoe UI"/>
              </a:rPr>
              <a:t>(323</a:t>
            </a:r>
            <a:r>
              <a:rPr kumimoji="0" lang="en-US" sz="800" b="0" i="0" u="none" strike="noStrike" kern="0" cap="none" spc="-35" normalizeH="0" baseline="0" noProof="0" dirty="0">
                <a:ln>
                  <a:noFill/>
                </a:ln>
                <a:solidFill>
                  <a:srgbClr val="505050"/>
                </a:solidFill>
                <a:effectLst/>
                <a:uLnTx/>
                <a:uFillTx/>
                <a:latin typeface="Segoe UI"/>
                <a:cs typeface="Segoe UI"/>
              </a:rPr>
              <a:t> </a:t>
            </a:r>
            <a:r>
              <a:rPr kumimoji="0" lang="en-US" sz="800" b="0" i="0" u="none" strike="noStrike" kern="0" cap="none" spc="-25" normalizeH="0" baseline="0" noProof="0" dirty="0">
                <a:ln>
                  <a:noFill/>
                </a:ln>
                <a:solidFill>
                  <a:srgbClr val="505050"/>
                </a:solidFill>
                <a:effectLst/>
                <a:uLnTx/>
                <a:uFillTx/>
                <a:latin typeface="Segoe UI"/>
                <a:cs typeface="Segoe UI"/>
              </a:rPr>
              <a:t>mm)</a:t>
            </a:r>
            <a:endParaRPr kumimoji="0" lang="en-US" sz="800" b="0" i="0" u="none" strike="noStrike" kern="0" cap="none" spc="0" normalizeH="0" baseline="0" noProof="0" dirty="0">
              <a:ln>
                <a:noFill/>
              </a:ln>
              <a:solidFill>
                <a:srgbClr val="505050"/>
              </a:solidFill>
              <a:effectLst/>
              <a:uLnTx/>
              <a:uFillTx/>
              <a:latin typeface="Segoe UI"/>
              <a:cs typeface="Segoe UI"/>
            </a:endParaRPr>
          </a:p>
          <a:p>
            <a:pPr marL="12700" marR="0" lvl="0" indent="0" defTabSz="914400" eaLnBrk="1" fontAlgn="auto" latinLnBrk="0" hangingPunct="1">
              <a:lnSpc>
                <a:spcPct val="100000"/>
              </a:lnSpc>
              <a:spcBef>
                <a:spcPts val="140"/>
              </a:spcBef>
              <a:spcAft>
                <a:spcPts val="0"/>
              </a:spcAft>
              <a:buClrTx/>
              <a:buSzTx/>
              <a:buFontTx/>
              <a:buNone/>
              <a:tabLst/>
              <a:defRPr/>
            </a:pPr>
            <a:r>
              <a:rPr kumimoji="0" lang="en-US" sz="800" b="0" i="0" u="none" strike="noStrike" kern="0" cap="none" spc="-10" normalizeH="0" baseline="0" noProof="0" dirty="0">
                <a:ln>
                  <a:noFill/>
                </a:ln>
                <a:solidFill>
                  <a:srgbClr val="505050"/>
                </a:solidFill>
                <a:effectLst/>
                <a:uLnTx/>
                <a:uFillTx/>
                <a:latin typeface="Segoe UI"/>
                <a:cs typeface="Segoe UI"/>
              </a:rPr>
              <a:t>Width:</a:t>
            </a:r>
            <a:r>
              <a:rPr kumimoji="0" lang="en-US" sz="800" b="0" i="0" u="none" strike="noStrike" kern="0" cap="none" spc="-35" normalizeH="0" baseline="0" noProof="0" dirty="0">
                <a:ln>
                  <a:noFill/>
                </a:ln>
                <a:solidFill>
                  <a:srgbClr val="505050"/>
                </a:solidFill>
                <a:effectLst/>
                <a:uLnTx/>
                <a:uFillTx/>
                <a:latin typeface="Segoe UI"/>
                <a:cs typeface="Segoe UI"/>
              </a:rPr>
              <a:t> </a:t>
            </a:r>
            <a:r>
              <a:rPr kumimoji="0" lang="en-US" sz="800" b="0" i="0" u="none" strike="noStrike" kern="0" cap="none" spc="-10" normalizeH="0" baseline="0" noProof="0" dirty="0">
                <a:ln>
                  <a:noFill/>
                </a:ln>
                <a:solidFill>
                  <a:srgbClr val="505050"/>
                </a:solidFill>
                <a:effectLst/>
                <a:uLnTx/>
                <a:uFillTx/>
                <a:latin typeface="Segoe UI"/>
                <a:cs typeface="Segoe UI"/>
              </a:rPr>
              <a:t>9.06</a:t>
            </a:r>
            <a:r>
              <a:rPr kumimoji="0" lang="en-US" sz="800" b="0" i="0" u="none" strike="noStrike" kern="0" cap="none" spc="-35" normalizeH="0" baseline="0" noProof="0" dirty="0">
                <a:ln>
                  <a:noFill/>
                </a:ln>
                <a:solidFill>
                  <a:srgbClr val="505050"/>
                </a:solidFill>
                <a:effectLst/>
                <a:uLnTx/>
                <a:uFillTx/>
                <a:latin typeface="Segoe UI"/>
                <a:cs typeface="Segoe UI"/>
              </a:rPr>
              <a:t> </a:t>
            </a:r>
            <a:r>
              <a:rPr kumimoji="0" lang="en-US" sz="800" b="0" i="0" u="none" strike="noStrike" kern="0" cap="none" spc="-10" normalizeH="0" baseline="0" noProof="0" dirty="0">
                <a:ln>
                  <a:noFill/>
                </a:ln>
                <a:solidFill>
                  <a:srgbClr val="505050"/>
                </a:solidFill>
                <a:effectLst/>
                <a:uLnTx/>
                <a:uFillTx/>
                <a:latin typeface="Segoe UI"/>
                <a:cs typeface="Segoe UI"/>
              </a:rPr>
              <a:t>inch</a:t>
            </a:r>
            <a:r>
              <a:rPr kumimoji="0" lang="en-US" sz="800" b="0" i="0" u="none" strike="noStrike" kern="0" cap="none" spc="-30" normalizeH="0" baseline="0" noProof="0" dirty="0">
                <a:ln>
                  <a:noFill/>
                </a:ln>
                <a:solidFill>
                  <a:srgbClr val="505050"/>
                </a:solidFill>
                <a:effectLst/>
                <a:uLnTx/>
                <a:uFillTx/>
                <a:latin typeface="Segoe UI"/>
                <a:cs typeface="Segoe UI"/>
              </a:rPr>
              <a:t> </a:t>
            </a:r>
            <a:r>
              <a:rPr kumimoji="0" lang="en-US" sz="800" b="0" i="0" u="none" strike="noStrike" kern="0" cap="none" spc="-10" normalizeH="0" baseline="0" noProof="0" dirty="0">
                <a:ln>
                  <a:noFill/>
                </a:ln>
                <a:solidFill>
                  <a:srgbClr val="505050"/>
                </a:solidFill>
                <a:effectLst/>
                <a:uLnTx/>
                <a:uFillTx/>
                <a:latin typeface="Segoe UI"/>
                <a:cs typeface="Segoe UI"/>
              </a:rPr>
              <a:t>(230</a:t>
            </a:r>
            <a:r>
              <a:rPr kumimoji="0" lang="en-US" sz="800" b="0" i="0" u="none" strike="noStrike" kern="0" cap="none" spc="-35" normalizeH="0" baseline="0" noProof="0" dirty="0">
                <a:ln>
                  <a:noFill/>
                </a:ln>
                <a:solidFill>
                  <a:srgbClr val="505050"/>
                </a:solidFill>
                <a:effectLst/>
                <a:uLnTx/>
                <a:uFillTx/>
                <a:latin typeface="Segoe UI"/>
                <a:cs typeface="Segoe UI"/>
              </a:rPr>
              <a:t> </a:t>
            </a:r>
            <a:r>
              <a:rPr kumimoji="0" lang="en-US" sz="800" b="0" i="0" u="none" strike="noStrike" kern="0" cap="none" spc="-25" normalizeH="0" baseline="0" noProof="0" dirty="0">
                <a:ln>
                  <a:noFill/>
                </a:ln>
                <a:solidFill>
                  <a:srgbClr val="505050"/>
                </a:solidFill>
                <a:effectLst/>
                <a:uLnTx/>
                <a:uFillTx/>
                <a:latin typeface="Segoe UI"/>
                <a:cs typeface="Segoe UI"/>
              </a:rPr>
              <a:t>mm)</a:t>
            </a:r>
            <a:endParaRPr kumimoji="0" lang="en-US" sz="800" b="0" i="0" u="none" strike="noStrike" kern="0" cap="none" spc="0" normalizeH="0" baseline="0" noProof="0" dirty="0">
              <a:ln>
                <a:noFill/>
              </a:ln>
              <a:solidFill>
                <a:srgbClr val="505050"/>
              </a:solidFill>
              <a:effectLst/>
              <a:uLnTx/>
              <a:uFillTx/>
              <a:latin typeface="Segoe UI"/>
              <a:cs typeface="Segoe UI"/>
            </a:endParaRPr>
          </a:p>
          <a:p>
            <a:pPr marL="12700" marR="0" lvl="0" indent="0" defTabSz="914400" eaLnBrk="1" fontAlgn="auto" latinLnBrk="0" hangingPunct="1">
              <a:lnSpc>
                <a:spcPct val="100000"/>
              </a:lnSpc>
              <a:spcBef>
                <a:spcPts val="140"/>
              </a:spcBef>
              <a:spcAft>
                <a:spcPts val="0"/>
              </a:spcAft>
              <a:buClrTx/>
              <a:buSzTx/>
              <a:buFontTx/>
              <a:buNone/>
              <a:tabLst/>
              <a:defRPr/>
            </a:pPr>
            <a:r>
              <a:rPr kumimoji="0" lang="en-US" sz="800" b="0" i="0" u="none" strike="noStrike" kern="0" cap="none" spc="-10" normalizeH="0" baseline="0" noProof="0" dirty="0">
                <a:ln>
                  <a:noFill/>
                </a:ln>
                <a:solidFill>
                  <a:srgbClr val="505050"/>
                </a:solidFill>
                <a:effectLst/>
                <a:uLnTx/>
                <a:uFillTx/>
                <a:latin typeface="Segoe UI"/>
                <a:cs typeface="Segoe UI"/>
              </a:rPr>
              <a:t>Height:</a:t>
            </a:r>
            <a:r>
              <a:rPr kumimoji="0" lang="en-US" sz="800" b="0" i="0" u="none" strike="noStrike" kern="0" cap="none" spc="-40" normalizeH="0" baseline="0" noProof="0" dirty="0">
                <a:ln>
                  <a:noFill/>
                </a:ln>
                <a:solidFill>
                  <a:srgbClr val="505050"/>
                </a:solidFill>
                <a:effectLst/>
                <a:uLnTx/>
                <a:uFillTx/>
                <a:latin typeface="Segoe UI"/>
                <a:cs typeface="Segoe UI"/>
              </a:rPr>
              <a:t> </a:t>
            </a:r>
            <a:r>
              <a:rPr kumimoji="0" lang="en-US" sz="800" b="0" i="0" u="none" strike="noStrike" kern="0" cap="none" spc="-10" normalizeH="0" baseline="0" noProof="0" dirty="0">
                <a:ln>
                  <a:noFill/>
                </a:ln>
                <a:solidFill>
                  <a:srgbClr val="505050"/>
                </a:solidFill>
                <a:effectLst/>
                <a:uLnTx/>
                <a:uFillTx/>
                <a:latin typeface="Segoe UI"/>
                <a:cs typeface="Segoe UI"/>
              </a:rPr>
              <a:t>0.86</a:t>
            </a:r>
            <a:r>
              <a:rPr kumimoji="0" lang="en-US" sz="800" b="0" i="0" u="none" strike="noStrike" kern="0" cap="none" spc="-40" normalizeH="0" baseline="0" noProof="0" dirty="0">
                <a:ln>
                  <a:noFill/>
                </a:ln>
                <a:solidFill>
                  <a:srgbClr val="505050"/>
                </a:solidFill>
                <a:effectLst/>
                <a:uLnTx/>
                <a:uFillTx/>
                <a:latin typeface="Segoe UI"/>
                <a:cs typeface="Segoe UI"/>
              </a:rPr>
              <a:t> </a:t>
            </a:r>
            <a:r>
              <a:rPr kumimoji="0" lang="en-US" sz="800" b="0" i="0" u="none" strike="noStrike" kern="0" cap="none" spc="-10" normalizeH="0" baseline="0" noProof="0" dirty="0">
                <a:ln>
                  <a:noFill/>
                </a:ln>
                <a:solidFill>
                  <a:srgbClr val="505050"/>
                </a:solidFill>
                <a:effectLst/>
                <a:uLnTx/>
                <a:uFillTx/>
                <a:latin typeface="Segoe UI"/>
                <a:cs typeface="Segoe UI"/>
              </a:rPr>
              <a:t>inch</a:t>
            </a:r>
            <a:r>
              <a:rPr kumimoji="0" lang="en-US" sz="800" b="0" i="0" u="none" strike="noStrike" kern="0" cap="none" spc="-40" normalizeH="0" baseline="0" noProof="0" dirty="0">
                <a:ln>
                  <a:noFill/>
                </a:ln>
                <a:solidFill>
                  <a:srgbClr val="505050"/>
                </a:solidFill>
                <a:effectLst/>
                <a:uLnTx/>
                <a:uFillTx/>
                <a:latin typeface="Segoe UI"/>
                <a:cs typeface="Segoe UI"/>
              </a:rPr>
              <a:t> </a:t>
            </a:r>
            <a:r>
              <a:rPr kumimoji="0" lang="en-US" sz="800" b="0" i="0" u="none" strike="noStrike" kern="0" cap="none" spc="0" normalizeH="0" baseline="0" noProof="0" dirty="0">
                <a:ln>
                  <a:noFill/>
                </a:ln>
                <a:solidFill>
                  <a:srgbClr val="505050"/>
                </a:solidFill>
                <a:effectLst/>
                <a:uLnTx/>
                <a:uFillTx/>
                <a:latin typeface="Segoe UI"/>
                <a:cs typeface="Segoe UI"/>
              </a:rPr>
              <a:t>(22</a:t>
            </a:r>
            <a:r>
              <a:rPr kumimoji="0" lang="en-US" sz="800" b="0" i="0" u="none" strike="noStrike" kern="0" cap="none" spc="-35" normalizeH="0" baseline="0" noProof="0" dirty="0">
                <a:ln>
                  <a:noFill/>
                </a:ln>
                <a:solidFill>
                  <a:srgbClr val="505050"/>
                </a:solidFill>
                <a:effectLst/>
                <a:uLnTx/>
                <a:uFillTx/>
                <a:latin typeface="Segoe UI"/>
                <a:cs typeface="Segoe UI"/>
              </a:rPr>
              <a:t> </a:t>
            </a:r>
            <a:r>
              <a:rPr kumimoji="0" lang="en-US" sz="800" b="0" i="0" u="none" strike="noStrike" kern="0" cap="none" spc="-25" normalizeH="0" baseline="0" noProof="0" dirty="0">
                <a:ln>
                  <a:noFill/>
                </a:ln>
                <a:solidFill>
                  <a:srgbClr val="505050"/>
                </a:solidFill>
                <a:effectLst/>
                <a:uLnTx/>
                <a:uFillTx/>
                <a:latin typeface="Segoe UI"/>
                <a:cs typeface="Segoe UI"/>
              </a:rPr>
              <a:t>mm)</a:t>
            </a:r>
            <a:endParaRPr kumimoji="0" lang="en-US" sz="800" b="0" i="0" u="none" strike="noStrike" kern="0" cap="none" spc="0" normalizeH="0" baseline="0" noProof="0" dirty="0">
              <a:ln>
                <a:noFill/>
              </a:ln>
              <a:solidFill>
                <a:srgbClr val="505050"/>
              </a:solidFill>
              <a:effectLst/>
              <a:uLnTx/>
              <a:uFillTx/>
              <a:latin typeface="Segoe UI"/>
              <a:cs typeface="Segoe UI"/>
            </a:endParaRPr>
          </a:p>
        </p:txBody>
      </p:sp>
      <p:sp>
        <p:nvSpPr>
          <p:cNvPr id="18" name="Content Placeholder 17">
            <a:extLst>
              <a:ext uri="{FF2B5EF4-FFF2-40B4-BE49-F238E27FC236}">
                <a16:creationId xmlns:a16="http://schemas.microsoft.com/office/drawing/2014/main" id="{EB48AE49-75B7-820F-33B7-DB86DBAE6872}"/>
              </a:ext>
            </a:extLst>
          </p:cNvPr>
          <p:cNvSpPr>
            <a:spLocks noGrp="1"/>
          </p:cNvSpPr>
          <p:nvPr>
            <p:ph sz="quarter" idx="12"/>
          </p:nvPr>
        </p:nvSpPr>
        <p:spPr>
          <a:xfrm>
            <a:off x="2169777" y="2041199"/>
            <a:ext cx="1569720" cy="677301"/>
          </a:xfrm>
        </p:spPr>
        <p:txBody>
          <a:bodyPr/>
          <a:lstStyle/>
          <a:p>
            <a:pPr marL="38100" marR="0" lvl="0" indent="0" defTabSz="914400" eaLnBrk="1" fontAlgn="auto" latinLnBrk="0" hangingPunct="1">
              <a:lnSpc>
                <a:spcPct val="100000"/>
              </a:lnSpc>
              <a:spcBef>
                <a:spcPts val="240"/>
              </a:spcBef>
              <a:spcAft>
                <a:spcPts val="0"/>
              </a:spcAft>
              <a:buClrTx/>
              <a:buSzTx/>
              <a:buFontTx/>
              <a:buNone/>
              <a:tabLst/>
              <a:defRPr/>
            </a:pPr>
            <a:r>
              <a:rPr kumimoji="0" lang="sv-SE" sz="800" b="0" i="0" u="none" strike="noStrike" kern="0" cap="none" spc="-10" normalizeH="0" baseline="0" noProof="0" dirty="0" err="1">
                <a:ln>
                  <a:noFill/>
                </a:ln>
                <a:solidFill>
                  <a:srgbClr val="505050"/>
                </a:solidFill>
                <a:effectLst/>
                <a:uLnTx/>
                <a:uFillTx/>
                <a:latin typeface="Segoe UI"/>
                <a:cs typeface="Segoe UI"/>
              </a:rPr>
              <a:t>Weight</a:t>
            </a:r>
            <a:r>
              <a:rPr kumimoji="0" lang="sv-SE" sz="800" b="0" i="0" u="none" strike="noStrike" kern="0" cap="none" spc="-10" normalizeH="0" baseline="0" noProof="0" dirty="0">
                <a:ln>
                  <a:noFill/>
                </a:ln>
                <a:solidFill>
                  <a:srgbClr val="505050"/>
                </a:solidFill>
                <a:effectLst/>
                <a:uLnTx/>
                <a:uFillTx/>
                <a:latin typeface="Segoe UI"/>
                <a:cs typeface="Segoe UI"/>
              </a:rPr>
              <a:t>:</a:t>
            </a:r>
            <a:endParaRPr kumimoji="0" lang="sv-SE" sz="800" b="0" i="0" u="none" strike="noStrike" kern="0" cap="none" spc="0" normalizeH="0" baseline="0" noProof="0" dirty="0">
              <a:ln>
                <a:noFill/>
              </a:ln>
              <a:solidFill>
                <a:srgbClr val="505050"/>
              </a:solidFill>
              <a:effectLst/>
              <a:uLnTx/>
              <a:uFillTx/>
              <a:latin typeface="Segoe UI"/>
              <a:cs typeface="Segoe UI"/>
            </a:endParaRPr>
          </a:p>
          <a:p>
            <a:pPr marL="38100" marR="30480" lvl="0" indent="-635" defTabSz="914400" eaLnBrk="1" fontAlgn="auto" latinLnBrk="0" hangingPunct="1">
              <a:lnSpc>
                <a:spcPct val="114599"/>
              </a:lnSpc>
              <a:spcBef>
                <a:spcPts val="0"/>
              </a:spcBef>
              <a:spcAft>
                <a:spcPts val="0"/>
              </a:spcAft>
              <a:buClrTx/>
              <a:buSzTx/>
              <a:buFontTx/>
              <a:buNone/>
              <a:tabLst/>
              <a:defRPr/>
            </a:pPr>
            <a:r>
              <a:rPr kumimoji="0" lang="sv-SE" sz="800" b="0" i="0" u="none" strike="noStrike" kern="0" cap="none" spc="-10" normalizeH="0" baseline="0" noProof="0" dirty="0">
                <a:ln>
                  <a:noFill/>
                </a:ln>
                <a:solidFill>
                  <a:srgbClr val="505050"/>
                </a:solidFill>
                <a:effectLst/>
                <a:uLnTx/>
                <a:uFillTx/>
                <a:latin typeface="Segoe UI"/>
                <a:cs typeface="Segoe UI"/>
              </a:rPr>
              <a:t>Intel</a:t>
            </a:r>
            <a:r>
              <a:rPr kumimoji="0" lang="sv-SE" sz="675" b="0" i="0" u="none" strike="noStrike" kern="0" cap="none" spc="-15" normalizeH="0" baseline="30864" noProof="0" dirty="0">
                <a:ln>
                  <a:noFill/>
                </a:ln>
                <a:solidFill>
                  <a:srgbClr val="505050"/>
                </a:solidFill>
                <a:effectLst/>
                <a:uLnTx/>
                <a:uFillTx/>
                <a:latin typeface="Segoe UI"/>
                <a:cs typeface="Segoe UI"/>
              </a:rPr>
              <a:t>®</a:t>
            </a:r>
            <a:r>
              <a:rPr kumimoji="0" lang="sv-SE" sz="675" b="0" i="0" u="none" strike="noStrike" kern="0" cap="none" spc="89" normalizeH="0" baseline="30864" noProof="0" dirty="0">
                <a:ln>
                  <a:noFill/>
                </a:ln>
                <a:solidFill>
                  <a:srgbClr val="505050"/>
                </a:solidFill>
                <a:effectLst/>
                <a:uLnTx/>
                <a:uFillTx/>
                <a:latin typeface="Segoe UI"/>
                <a:cs typeface="Segoe UI"/>
              </a:rPr>
              <a:t> </a:t>
            </a:r>
            <a:r>
              <a:rPr kumimoji="0" lang="sv-SE" sz="800" b="0" i="0" u="none" strike="noStrike" kern="0" cap="none" spc="0" normalizeH="0" baseline="0" noProof="0" dirty="0">
                <a:ln>
                  <a:noFill/>
                </a:ln>
                <a:solidFill>
                  <a:srgbClr val="505050"/>
                </a:solidFill>
                <a:effectLst/>
                <a:uLnTx/>
                <a:uFillTx/>
                <a:latin typeface="Segoe UI"/>
                <a:cs typeface="Segoe UI"/>
              </a:rPr>
              <a:t>Iris</a:t>
            </a:r>
            <a:r>
              <a:rPr kumimoji="0" lang="sv-SE" sz="675" b="0" i="0" u="none" strike="noStrike" kern="0" cap="none" spc="0" normalizeH="0" baseline="30864" noProof="0" dirty="0">
                <a:ln>
                  <a:noFill/>
                </a:ln>
                <a:solidFill>
                  <a:srgbClr val="505050"/>
                </a:solidFill>
                <a:effectLst/>
                <a:uLnTx/>
                <a:uFillTx/>
                <a:latin typeface="Segoe UI"/>
                <a:cs typeface="Segoe UI"/>
              </a:rPr>
              <a:t>®</a:t>
            </a:r>
            <a:r>
              <a:rPr kumimoji="0" lang="sv-SE" sz="675" b="0" i="0" u="none" strike="noStrike" kern="0" cap="none" spc="97" normalizeH="0" baseline="30864" noProof="0" dirty="0">
                <a:ln>
                  <a:noFill/>
                </a:ln>
                <a:solidFill>
                  <a:srgbClr val="505050"/>
                </a:solidFill>
                <a:effectLst/>
                <a:uLnTx/>
                <a:uFillTx/>
                <a:latin typeface="Segoe UI"/>
                <a:cs typeface="Segoe UI"/>
              </a:rPr>
              <a:t> </a:t>
            </a:r>
            <a:r>
              <a:rPr kumimoji="0" lang="sv-SE" sz="800" b="0" i="0" u="none" strike="noStrike" kern="0" cap="none" spc="0" normalizeH="0" baseline="0" noProof="0" dirty="0" err="1">
                <a:ln>
                  <a:noFill/>
                </a:ln>
                <a:solidFill>
                  <a:srgbClr val="505050"/>
                </a:solidFill>
                <a:effectLst/>
                <a:uLnTx/>
                <a:uFillTx/>
                <a:latin typeface="Segoe UI"/>
                <a:cs typeface="Segoe UI"/>
              </a:rPr>
              <a:t>Xe</a:t>
            </a:r>
            <a:r>
              <a:rPr kumimoji="0" lang="sv-SE" sz="800" b="0" i="0" u="none" strike="noStrike" kern="0" cap="none" spc="-30" normalizeH="0" baseline="0" noProof="0" dirty="0">
                <a:ln>
                  <a:noFill/>
                </a:ln>
                <a:solidFill>
                  <a:srgbClr val="505050"/>
                </a:solidFill>
                <a:effectLst/>
                <a:uLnTx/>
                <a:uFillTx/>
                <a:latin typeface="Segoe UI"/>
                <a:cs typeface="Segoe UI"/>
              </a:rPr>
              <a:t> </a:t>
            </a:r>
            <a:r>
              <a:rPr kumimoji="0" lang="sv-SE" sz="800" b="0" i="0" u="none" strike="noStrike" kern="0" cap="none" spc="-20" normalizeH="0" baseline="0" noProof="0" dirty="0" err="1">
                <a:ln>
                  <a:noFill/>
                </a:ln>
                <a:solidFill>
                  <a:srgbClr val="505050"/>
                </a:solidFill>
                <a:effectLst/>
                <a:uLnTx/>
                <a:uFillTx/>
                <a:latin typeface="Segoe UI"/>
                <a:cs typeface="Segoe UI"/>
              </a:rPr>
              <a:t>graphics</a:t>
            </a:r>
            <a:r>
              <a:rPr kumimoji="0" lang="sv-SE" sz="800" b="0" i="0" u="none" strike="noStrike" kern="0" cap="none" spc="-25" normalizeH="0" baseline="0" noProof="0" dirty="0">
                <a:ln>
                  <a:noFill/>
                </a:ln>
                <a:solidFill>
                  <a:srgbClr val="505050"/>
                </a:solidFill>
                <a:effectLst/>
                <a:uLnTx/>
                <a:uFillTx/>
                <a:latin typeface="Segoe UI"/>
                <a:cs typeface="Segoe UI"/>
              </a:rPr>
              <a:t> </a:t>
            </a:r>
            <a:r>
              <a:rPr kumimoji="0" lang="sv-SE" sz="800" b="0" i="0" u="none" strike="noStrike" kern="0" cap="none" spc="-20" normalizeH="0" baseline="0" noProof="0" dirty="0" err="1">
                <a:ln>
                  <a:noFill/>
                </a:ln>
                <a:solidFill>
                  <a:srgbClr val="505050"/>
                </a:solidFill>
                <a:effectLst/>
                <a:uLnTx/>
                <a:uFillTx/>
                <a:latin typeface="Segoe UI"/>
                <a:cs typeface="Segoe UI"/>
              </a:rPr>
              <a:t>model</a:t>
            </a:r>
            <a:r>
              <a:rPr kumimoji="0" lang="sv-SE" sz="800" b="0" i="0" u="none" strike="noStrike" kern="0" cap="none" spc="-20" normalizeH="0" baseline="0" noProof="0" dirty="0">
                <a:ln>
                  <a:noFill/>
                </a:ln>
                <a:solidFill>
                  <a:srgbClr val="505050"/>
                </a:solidFill>
                <a:effectLst/>
                <a:uLnTx/>
                <a:uFillTx/>
                <a:latin typeface="Segoe UI"/>
                <a:cs typeface="Segoe UI"/>
              </a:rPr>
              <a:t>:</a:t>
            </a:r>
            <a:r>
              <a:rPr kumimoji="0" lang="sv-SE" sz="800" b="0" i="0" u="none" strike="noStrike" kern="0" cap="none" spc="-30" normalizeH="0" baseline="0" noProof="0" dirty="0">
                <a:ln>
                  <a:noFill/>
                </a:ln>
                <a:solidFill>
                  <a:srgbClr val="505050"/>
                </a:solidFill>
                <a:effectLst/>
                <a:uLnTx/>
                <a:uFillTx/>
                <a:latin typeface="Segoe UI"/>
                <a:cs typeface="Segoe UI"/>
              </a:rPr>
              <a:t> </a:t>
            </a:r>
            <a:r>
              <a:rPr kumimoji="0" lang="sv-SE" sz="800" b="0" i="0" u="none" strike="noStrike" kern="0" cap="none" spc="-20" normalizeH="0" baseline="0" noProof="0" dirty="0">
                <a:ln>
                  <a:noFill/>
                </a:ln>
                <a:solidFill>
                  <a:srgbClr val="505050"/>
                </a:solidFill>
                <a:effectLst/>
                <a:uLnTx/>
                <a:uFillTx/>
                <a:latin typeface="Segoe UI"/>
                <a:cs typeface="Segoe UI"/>
              </a:rPr>
              <a:t>4.18</a:t>
            </a:r>
            <a:r>
              <a:rPr kumimoji="0" lang="sv-SE" sz="800" b="0" i="0" u="none" strike="noStrike" kern="0" cap="none" spc="-10"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err="1">
                <a:ln>
                  <a:noFill/>
                </a:ln>
                <a:solidFill>
                  <a:srgbClr val="505050"/>
                </a:solidFill>
                <a:effectLst/>
                <a:uLnTx/>
                <a:uFillTx/>
                <a:latin typeface="Segoe UI"/>
                <a:cs typeface="Segoe UI"/>
              </a:rPr>
              <a:t>lbs</a:t>
            </a:r>
            <a:r>
              <a:rPr kumimoji="0" lang="sv-SE" sz="800" b="0" i="0" u="none" strike="noStrike" kern="0" cap="none" spc="-35"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a:ln>
                  <a:noFill/>
                </a:ln>
                <a:solidFill>
                  <a:srgbClr val="505050"/>
                </a:solidFill>
                <a:effectLst/>
                <a:uLnTx/>
                <a:uFillTx/>
                <a:latin typeface="Segoe UI"/>
                <a:cs typeface="Segoe UI"/>
              </a:rPr>
              <a:t>(1.89 kg)</a:t>
            </a:r>
            <a:endParaRPr kumimoji="0" lang="sv-SE" sz="800" b="0" i="0" u="none" strike="noStrike" kern="0" cap="none" spc="0" normalizeH="0" baseline="0" noProof="0" dirty="0">
              <a:ln>
                <a:noFill/>
              </a:ln>
              <a:solidFill>
                <a:srgbClr val="505050"/>
              </a:solidFill>
              <a:effectLst/>
              <a:uLnTx/>
              <a:uFillTx/>
              <a:latin typeface="Segoe UI"/>
              <a:cs typeface="Segoe UI"/>
            </a:endParaRPr>
          </a:p>
          <a:p>
            <a:pPr marL="38100" marR="49530" lvl="0" indent="0" defTabSz="914400" eaLnBrk="1" fontAlgn="auto" latinLnBrk="0" hangingPunct="1">
              <a:lnSpc>
                <a:spcPct val="114599"/>
              </a:lnSpc>
              <a:spcBef>
                <a:spcPts val="0"/>
              </a:spcBef>
              <a:spcAft>
                <a:spcPts val="0"/>
              </a:spcAft>
              <a:buClrTx/>
              <a:buSzTx/>
              <a:buFontTx/>
              <a:buNone/>
              <a:tabLst/>
              <a:defRPr/>
            </a:pPr>
            <a:r>
              <a:rPr kumimoji="0" lang="sv-SE" sz="800" b="0" i="0" u="none" strike="noStrike" kern="0" cap="none" spc="-10" normalizeH="0" baseline="0" noProof="0" dirty="0" err="1">
                <a:ln>
                  <a:noFill/>
                </a:ln>
                <a:solidFill>
                  <a:srgbClr val="505050"/>
                </a:solidFill>
                <a:effectLst/>
                <a:uLnTx/>
                <a:uFillTx/>
                <a:latin typeface="Segoe UI"/>
                <a:cs typeface="Segoe UI"/>
              </a:rPr>
              <a:t>NVIDIA</a:t>
            </a:r>
            <a:r>
              <a:rPr kumimoji="0" lang="sv-SE" sz="675" b="0" i="0" u="none" strike="noStrike" kern="0" cap="none" spc="-15" normalizeH="0" baseline="30864" noProof="0" dirty="0">
                <a:ln>
                  <a:noFill/>
                </a:ln>
                <a:solidFill>
                  <a:srgbClr val="505050"/>
                </a:solidFill>
                <a:effectLst/>
                <a:uLnTx/>
                <a:uFillTx/>
                <a:latin typeface="Segoe UI"/>
                <a:cs typeface="Segoe UI"/>
              </a:rPr>
              <a:t>®</a:t>
            </a:r>
            <a:r>
              <a:rPr kumimoji="0" lang="sv-SE" sz="675" b="0" i="0" u="none" strike="noStrike" kern="0" cap="none" spc="104" normalizeH="0" baseline="30864" noProof="0" dirty="0">
                <a:ln>
                  <a:noFill/>
                </a:ln>
                <a:solidFill>
                  <a:srgbClr val="505050"/>
                </a:solidFill>
                <a:effectLst/>
                <a:uLnTx/>
                <a:uFillTx/>
                <a:latin typeface="Segoe UI"/>
                <a:cs typeface="Segoe UI"/>
              </a:rPr>
              <a:t> </a:t>
            </a:r>
            <a:r>
              <a:rPr kumimoji="0" lang="sv-SE" sz="800" b="0" i="0" u="none" strike="noStrike" kern="0" cap="none" spc="-20" normalizeH="0" baseline="0" noProof="0" dirty="0" err="1">
                <a:ln>
                  <a:noFill/>
                </a:ln>
                <a:solidFill>
                  <a:srgbClr val="505050"/>
                </a:solidFill>
                <a:effectLst/>
                <a:uLnTx/>
                <a:uFillTx/>
                <a:latin typeface="Segoe UI"/>
                <a:cs typeface="Segoe UI"/>
              </a:rPr>
              <a:t>graphics</a:t>
            </a:r>
            <a:r>
              <a:rPr kumimoji="0" lang="sv-SE" sz="800" b="0" i="0" u="none" strike="noStrike" kern="0" cap="none" spc="-15" normalizeH="0" baseline="0" noProof="0" dirty="0">
                <a:ln>
                  <a:noFill/>
                </a:ln>
                <a:solidFill>
                  <a:srgbClr val="505050"/>
                </a:solidFill>
                <a:effectLst/>
                <a:uLnTx/>
                <a:uFillTx/>
                <a:latin typeface="Segoe UI"/>
                <a:cs typeface="Segoe UI"/>
              </a:rPr>
              <a:t> </a:t>
            </a:r>
            <a:r>
              <a:rPr kumimoji="0" lang="sv-SE" sz="800" b="0" i="0" u="none" strike="noStrike" kern="0" cap="none" spc="-20" normalizeH="0" baseline="0" noProof="0" dirty="0" err="1">
                <a:ln>
                  <a:noFill/>
                </a:ln>
                <a:solidFill>
                  <a:srgbClr val="505050"/>
                </a:solidFill>
                <a:effectLst/>
                <a:uLnTx/>
                <a:uFillTx/>
                <a:latin typeface="Segoe UI"/>
                <a:cs typeface="Segoe UI"/>
              </a:rPr>
              <a:t>models</a:t>
            </a:r>
            <a:r>
              <a:rPr kumimoji="0" lang="sv-SE" sz="800" b="0" i="0" u="none" strike="noStrike" kern="0" cap="none" spc="-20" normalizeH="0" baseline="0" noProof="0" dirty="0">
                <a:ln>
                  <a:noFill/>
                </a:ln>
                <a:solidFill>
                  <a:srgbClr val="505050"/>
                </a:solidFill>
                <a:effectLst/>
                <a:uLnTx/>
                <a:uFillTx/>
                <a:latin typeface="Segoe UI"/>
                <a:cs typeface="Segoe UI"/>
              </a:rPr>
              <a:t>:</a:t>
            </a:r>
            <a:r>
              <a:rPr kumimoji="0" lang="sv-SE" sz="800" b="0" i="0" u="none" strike="noStrike" kern="0" cap="none" spc="-15"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a:ln>
                  <a:noFill/>
                </a:ln>
                <a:solidFill>
                  <a:srgbClr val="505050"/>
                </a:solidFill>
                <a:effectLst/>
                <a:uLnTx/>
                <a:uFillTx/>
                <a:latin typeface="Segoe UI"/>
                <a:cs typeface="Segoe UI"/>
              </a:rPr>
              <a:t>4.37</a:t>
            </a:r>
            <a:r>
              <a:rPr kumimoji="0" lang="sv-SE" sz="800" b="0" i="0" u="none" strike="noStrike" kern="0" cap="none" spc="-20" normalizeH="0" baseline="0" noProof="0" dirty="0">
                <a:ln>
                  <a:noFill/>
                </a:ln>
                <a:solidFill>
                  <a:srgbClr val="505050"/>
                </a:solidFill>
                <a:effectLst/>
                <a:uLnTx/>
                <a:uFillTx/>
                <a:latin typeface="Segoe UI"/>
                <a:cs typeface="Segoe UI"/>
              </a:rPr>
              <a:t> </a:t>
            </a:r>
            <a:r>
              <a:rPr kumimoji="0" lang="sv-SE" sz="800" b="0" i="0" u="none" strike="noStrike" kern="0" cap="none" spc="-25" normalizeH="0" baseline="0" noProof="0" dirty="0" err="1">
                <a:ln>
                  <a:noFill/>
                </a:ln>
                <a:solidFill>
                  <a:srgbClr val="505050"/>
                </a:solidFill>
                <a:effectLst/>
                <a:uLnTx/>
                <a:uFillTx/>
                <a:latin typeface="Segoe UI"/>
                <a:cs typeface="Segoe UI"/>
              </a:rPr>
              <a:t>lbs</a:t>
            </a:r>
            <a:r>
              <a:rPr kumimoji="0" lang="sv-SE" sz="800" b="0" i="0" u="none" strike="noStrike" kern="0" cap="none" spc="-10" normalizeH="0" baseline="0" noProof="0" dirty="0">
                <a:ln>
                  <a:noFill/>
                </a:ln>
                <a:solidFill>
                  <a:srgbClr val="505050"/>
                </a:solidFill>
                <a:effectLst/>
                <a:uLnTx/>
                <a:uFillTx/>
                <a:latin typeface="Segoe UI"/>
                <a:cs typeface="Segoe UI"/>
              </a:rPr>
              <a:t> (1.98</a:t>
            </a:r>
            <a:r>
              <a:rPr kumimoji="0" lang="sv-SE" sz="800" b="0" i="0" u="none" strike="noStrike" kern="0" cap="none" spc="-30" normalizeH="0" baseline="0" noProof="0" dirty="0">
                <a:ln>
                  <a:noFill/>
                </a:ln>
                <a:solidFill>
                  <a:srgbClr val="505050"/>
                </a:solidFill>
                <a:effectLst/>
                <a:uLnTx/>
                <a:uFillTx/>
                <a:latin typeface="Segoe UI"/>
                <a:cs typeface="Segoe UI"/>
              </a:rPr>
              <a:t> </a:t>
            </a:r>
            <a:r>
              <a:rPr kumimoji="0" lang="sv-SE" sz="800" b="0" i="0" u="none" strike="noStrike" kern="0" cap="none" spc="-25" normalizeH="0" baseline="0" noProof="0" dirty="0">
                <a:ln>
                  <a:noFill/>
                </a:ln>
                <a:solidFill>
                  <a:srgbClr val="505050"/>
                </a:solidFill>
                <a:effectLst/>
                <a:uLnTx/>
                <a:uFillTx/>
                <a:latin typeface="Segoe UI"/>
                <a:cs typeface="Segoe UI"/>
              </a:rPr>
              <a:t>kg)</a:t>
            </a:r>
            <a:endParaRPr kumimoji="0" lang="sv-SE" sz="800" b="0" i="0" u="none" strike="noStrike" kern="0" cap="none" spc="0" normalizeH="0" baseline="0" noProof="0" dirty="0">
              <a:ln>
                <a:noFill/>
              </a:ln>
              <a:solidFill>
                <a:srgbClr val="505050"/>
              </a:solidFill>
              <a:effectLst/>
              <a:uLnTx/>
              <a:uFillTx/>
              <a:latin typeface="Segoe UI"/>
              <a:cs typeface="Segoe UI"/>
            </a:endParaRPr>
          </a:p>
        </p:txBody>
      </p:sp>
      <p:sp>
        <p:nvSpPr>
          <p:cNvPr id="20" name="Content Placeholder 19">
            <a:extLst>
              <a:ext uri="{FF2B5EF4-FFF2-40B4-BE49-F238E27FC236}">
                <a16:creationId xmlns:a16="http://schemas.microsoft.com/office/drawing/2014/main" id="{BF4201CA-BBF3-CB2D-09D6-BCE79FF3DF7E}"/>
              </a:ext>
            </a:extLst>
          </p:cNvPr>
          <p:cNvSpPr>
            <a:spLocks noGrp="1"/>
          </p:cNvSpPr>
          <p:nvPr>
            <p:ph sz="quarter" idx="13"/>
          </p:nvPr>
        </p:nvSpPr>
        <p:spPr>
          <a:xfrm>
            <a:off x="1512343" y="2920605"/>
            <a:ext cx="495300" cy="259045"/>
          </a:xfrm>
        </p:spPr>
        <p:txBody>
          <a:bodyPr/>
          <a:lstStyle/>
          <a:p>
            <a:pPr marL="0" marR="31750" lvl="0" indent="0" algn="r" defTabSz="914400" eaLnBrk="1" fontAlgn="auto" latinLnBrk="0" hangingPunct="1">
              <a:lnSpc>
                <a:spcPct val="100000"/>
              </a:lnSpc>
              <a:spcBef>
                <a:spcPts val="240"/>
              </a:spcBef>
              <a:spcAft>
                <a:spcPts val="0"/>
              </a:spcAft>
              <a:buClrTx/>
              <a:buSzTx/>
              <a:buFontTx/>
              <a:buNone/>
              <a:tabLst/>
              <a:defRPr/>
            </a:pPr>
            <a:r>
              <a:rPr kumimoji="0" lang="sv-SE" sz="800" b="0" i="0" u="none" strike="noStrike" kern="0" cap="none" spc="-10" normalizeH="0" baseline="0" noProof="0" dirty="0" err="1">
                <a:ln>
                  <a:noFill/>
                </a:ln>
                <a:solidFill>
                  <a:srgbClr val="505050"/>
                </a:solidFill>
                <a:effectLst/>
                <a:uLnTx/>
                <a:uFillTx/>
                <a:latin typeface="Segoe UI Semibold" panose="020B0702040204020203" pitchFamily="34" charset="0"/>
                <a:cs typeface="Segoe UI Semibold" panose="020B0702040204020203" pitchFamily="34" charset="0"/>
              </a:rPr>
              <a:t>BATTERY</a:t>
            </a:r>
            <a:endParaRPr kumimoji="0" lang="sv-SE" sz="800" b="0" i="0" u="none" strike="noStrike" kern="0" cap="none" spc="0" normalizeH="0" baseline="0" noProof="0" dirty="0">
              <a:ln>
                <a:noFill/>
              </a:ln>
              <a:solidFill>
                <a:srgbClr val="505050"/>
              </a:solidFill>
              <a:effectLst/>
              <a:uLnTx/>
              <a:uFillTx/>
              <a:latin typeface="Segoe UI Semibold" panose="020B0702040204020203" pitchFamily="34" charset="0"/>
              <a:cs typeface="Segoe UI Semibold" panose="020B0702040204020203" pitchFamily="34" charset="0"/>
            </a:endParaRPr>
          </a:p>
          <a:p>
            <a:pPr marL="0" marR="30480" lvl="0" indent="0" algn="r" defTabSz="914400" eaLnBrk="1" fontAlgn="auto" latinLnBrk="0" hangingPunct="1">
              <a:lnSpc>
                <a:spcPct val="100000"/>
              </a:lnSpc>
              <a:spcBef>
                <a:spcPts val="140"/>
              </a:spcBef>
              <a:spcAft>
                <a:spcPts val="0"/>
              </a:spcAft>
              <a:buClrTx/>
              <a:buSzTx/>
              <a:buFontTx/>
              <a:buNone/>
              <a:tabLst/>
              <a:defRPr/>
            </a:pPr>
            <a:r>
              <a:rPr kumimoji="0" lang="sv-SE" sz="800" b="0" i="0" u="none" strike="noStrike" kern="0" cap="none" spc="-10" normalizeH="0" baseline="0" noProof="0" dirty="0" err="1">
                <a:ln>
                  <a:noFill/>
                </a:ln>
                <a:solidFill>
                  <a:srgbClr val="505050"/>
                </a:solidFill>
                <a:effectLst/>
                <a:uLnTx/>
                <a:uFillTx/>
                <a:latin typeface="Segoe UI Semibold" panose="020B0702040204020203" pitchFamily="34" charset="0"/>
                <a:cs typeface="Segoe UI Semibold" panose="020B0702040204020203" pitchFamily="34" charset="0"/>
              </a:rPr>
              <a:t>LIFE</a:t>
            </a:r>
            <a:r>
              <a:rPr kumimoji="0" lang="sv-SE" sz="675" b="0" i="0" u="none" strike="noStrike" kern="0" cap="none" spc="-15" normalizeH="0" baseline="30864" noProof="0" dirty="0" err="1">
                <a:ln>
                  <a:noFill/>
                </a:ln>
                <a:solidFill>
                  <a:srgbClr val="505050"/>
                </a:solidFill>
                <a:effectLst/>
                <a:uLnTx/>
                <a:uFillTx/>
                <a:latin typeface="Segoe UI Semibold" panose="020B0702040204020203" pitchFamily="34" charset="0"/>
                <a:cs typeface="Segoe UI Semibold" panose="020B0702040204020203" pitchFamily="34" charset="0"/>
              </a:rPr>
              <a:t>7</a:t>
            </a:r>
            <a:endParaRPr kumimoji="0" lang="sv-SE" sz="675" b="0" i="0" u="none" strike="noStrike" kern="0" cap="none" spc="0" normalizeH="0" baseline="30864" noProof="0" dirty="0">
              <a:ln>
                <a:noFill/>
              </a:ln>
              <a:solidFill>
                <a:srgbClr val="505050"/>
              </a:solidFill>
              <a:effectLst/>
              <a:uLnTx/>
              <a:uFillTx/>
              <a:latin typeface="Segoe UI Semibold" panose="020B0702040204020203" pitchFamily="34" charset="0"/>
              <a:cs typeface="Segoe UI Semibold" panose="020B0702040204020203" pitchFamily="34" charset="0"/>
            </a:endParaRPr>
          </a:p>
        </p:txBody>
      </p:sp>
      <p:sp>
        <p:nvSpPr>
          <p:cNvPr id="21" name="Content Placeholder 20">
            <a:extLst>
              <a:ext uri="{FF2B5EF4-FFF2-40B4-BE49-F238E27FC236}">
                <a16:creationId xmlns:a16="http://schemas.microsoft.com/office/drawing/2014/main" id="{2E75ACFF-67FB-C203-56B6-E6453FB350F7}"/>
              </a:ext>
            </a:extLst>
          </p:cNvPr>
          <p:cNvSpPr>
            <a:spLocks noGrp="1"/>
          </p:cNvSpPr>
          <p:nvPr>
            <p:ph sz="quarter" idx="14"/>
          </p:nvPr>
        </p:nvSpPr>
        <p:spPr>
          <a:xfrm>
            <a:off x="2170729" y="2902460"/>
            <a:ext cx="1569720" cy="1120500"/>
          </a:xfrm>
        </p:spPr>
        <p:txBody>
          <a:bodyPr/>
          <a:lstStyle/>
          <a:p>
            <a:pPr marL="38100" marR="30480" lvl="0" indent="0" defTabSz="914400" eaLnBrk="1" fontAlgn="auto" latinLnBrk="0" hangingPunct="1">
              <a:lnSpc>
                <a:spcPct val="114599"/>
              </a:lnSpc>
              <a:spcBef>
                <a:spcPts val="100"/>
              </a:spcBef>
              <a:spcAft>
                <a:spcPts val="0"/>
              </a:spcAft>
              <a:buClrTx/>
              <a:buSzTx/>
              <a:buFontTx/>
              <a:buNone/>
              <a:tabLst/>
              <a:defRPr/>
            </a:pPr>
            <a:r>
              <a:rPr kumimoji="0" lang="en-US" sz="800" b="0" i="0" u="none" strike="noStrike" kern="0" cap="none" spc="-10" normalizeH="0" baseline="0" noProof="0" dirty="0">
                <a:ln>
                  <a:noFill/>
                </a:ln>
                <a:solidFill>
                  <a:srgbClr val="505050"/>
                </a:solidFill>
                <a:effectLst/>
                <a:uLnTx/>
                <a:uFillTx/>
                <a:latin typeface="Segoe UI"/>
                <a:cs typeface="Segoe UI"/>
              </a:rPr>
              <a:t>Intel</a:t>
            </a:r>
            <a:r>
              <a:rPr kumimoji="0" lang="en-US" sz="675" b="0" i="0" u="none" strike="noStrike" kern="0" cap="none" spc="-15" normalizeH="0" baseline="30864" noProof="0" dirty="0">
                <a:ln>
                  <a:noFill/>
                </a:ln>
                <a:solidFill>
                  <a:srgbClr val="505050"/>
                </a:solidFill>
                <a:effectLst/>
                <a:uLnTx/>
                <a:uFillTx/>
                <a:latin typeface="Segoe UI"/>
                <a:cs typeface="Segoe UI"/>
              </a:rPr>
              <a:t>®</a:t>
            </a:r>
            <a:r>
              <a:rPr kumimoji="0" lang="en-US" sz="675" b="0" i="0" u="none" strike="noStrike" kern="0" cap="none" spc="89" normalizeH="0" baseline="30864" noProof="0" dirty="0">
                <a:ln>
                  <a:noFill/>
                </a:ln>
                <a:solidFill>
                  <a:srgbClr val="505050"/>
                </a:solidFill>
                <a:effectLst/>
                <a:uLnTx/>
                <a:uFillTx/>
                <a:latin typeface="Segoe UI"/>
                <a:cs typeface="Segoe UI"/>
              </a:rPr>
              <a:t> </a:t>
            </a:r>
            <a:r>
              <a:rPr kumimoji="0" lang="en-US" sz="800" b="0" i="0" u="none" strike="noStrike" kern="0" cap="none" spc="0" normalizeH="0" baseline="0" noProof="0" dirty="0">
                <a:ln>
                  <a:noFill/>
                </a:ln>
                <a:solidFill>
                  <a:srgbClr val="505050"/>
                </a:solidFill>
                <a:effectLst/>
                <a:uLnTx/>
                <a:uFillTx/>
                <a:latin typeface="Segoe UI"/>
                <a:cs typeface="Segoe UI"/>
              </a:rPr>
              <a:t>Iris</a:t>
            </a:r>
            <a:r>
              <a:rPr kumimoji="0" lang="en-US" sz="675" b="0" i="0" u="none" strike="noStrike" kern="0" cap="none" spc="0" normalizeH="0" baseline="30864" noProof="0" dirty="0">
                <a:ln>
                  <a:noFill/>
                </a:ln>
                <a:solidFill>
                  <a:srgbClr val="505050"/>
                </a:solidFill>
                <a:effectLst/>
                <a:uLnTx/>
                <a:uFillTx/>
                <a:latin typeface="Segoe UI"/>
                <a:cs typeface="Segoe UI"/>
              </a:rPr>
              <a:t>®</a:t>
            </a:r>
            <a:r>
              <a:rPr kumimoji="0" lang="en-US" sz="675" b="0" i="0" u="none" strike="noStrike" kern="0" cap="none" spc="97" normalizeH="0" baseline="30864" noProof="0" dirty="0">
                <a:ln>
                  <a:noFill/>
                </a:ln>
                <a:solidFill>
                  <a:srgbClr val="505050"/>
                </a:solidFill>
                <a:effectLst/>
                <a:uLnTx/>
                <a:uFillTx/>
                <a:latin typeface="Segoe UI"/>
                <a:cs typeface="Segoe UI"/>
              </a:rPr>
              <a:t> </a:t>
            </a:r>
            <a:r>
              <a:rPr kumimoji="0" lang="en-US" sz="800" b="0" i="0" u="none" strike="noStrike" kern="0" cap="none" spc="0" normalizeH="0" baseline="0" noProof="0" dirty="0">
                <a:ln>
                  <a:noFill/>
                </a:ln>
                <a:solidFill>
                  <a:srgbClr val="505050"/>
                </a:solidFill>
                <a:effectLst/>
                <a:uLnTx/>
                <a:uFillTx/>
                <a:latin typeface="Segoe UI"/>
                <a:cs typeface="Segoe UI"/>
              </a:rPr>
              <a:t>Xe</a:t>
            </a:r>
            <a:r>
              <a:rPr kumimoji="0" lang="en-US" sz="800" b="0" i="0" u="none" strike="noStrike" kern="0" cap="none" spc="-30" normalizeH="0" baseline="0" noProof="0" dirty="0">
                <a:ln>
                  <a:noFill/>
                </a:ln>
                <a:solidFill>
                  <a:srgbClr val="505050"/>
                </a:solidFill>
                <a:effectLst/>
                <a:uLnTx/>
                <a:uFillTx/>
                <a:latin typeface="Segoe UI"/>
                <a:cs typeface="Segoe UI"/>
              </a:rPr>
              <a:t> </a:t>
            </a:r>
            <a:r>
              <a:rPr kumimoji="0" lang="en-US" sz="800" b="0" i="0" u="none" strike="noStrike" kern="0" cap="none" spc="-20" normalizeH="0" baseline="0" noProof="0" dirty="0">
                <a:ln>
                  <a:noFill/>
                </a:ln>
                <a:solidFill>
                  <a:srgbClr val="505050"/>
                </a:solidFill>
                <a:effectLst/>
                <a:uLnTx/>
                <a:uFillTx/>
                <a:latin typeface="Segoe UI"/>
                <a:cs typeface="Segoe UI"/>
              </a:rPr>
              <a:t>graphics</a:t>
            </a:r>
            <a:r>
              <a:rPr kumimoji="0" lang="en-US" sz="800" b="0" i="0" u="none" strike="noStrike" kern="0" cap="none" spc="-25" normalizeH="0" baseline="0" noProof="0" dirty="0">
                <a:ln>
                  <a:noFill/>
                </a:ln>
                <a:solidFill>
                  <a:srgbClr val="505050"/>
                </a:solidFill>
                <a:effectLst/>
                <a:uLnTx/>
                <a:uFillTx/>
                <a:latin typeface="Segoe UI"/>
                <a:cs typeface="Segoe UI"/>
              </a:rPr>
              <a:t> </a:t>
            </a:r>
            <a:r>
              <a:rPr kumimoji="0" lang="en-US" sz="800" b="0" i="0" u="none" strike="noStrike" kern="0" cap="none" spc="-20" normalizeH="0" baseline="0" noProof="0" dirty="0">
                <a:ln>
                  <a:noFill/>
                </a:ln>
                <a:solidFill>
                  <a:srgbClr val="505050"/>
                </a:solidFill>
                <a:effectLst/>
                <a:uLnTx/>
                <a:uFillTx/>
                <a:latin typeface="Segoe UI"/>
                <a:cs typeface="Segoe UI"/>
              </a:rPr>
              <a:t>model:</a:t>
            </a:r>
            <a:r>
              <a:rPr kumimoji="0" lang="en-US" sz="800" b="0" i="0" u="none" strike="noStrike" kern="0" cap="none" spc="-30" normalizeH="0" baseline="0" noProof="0" dirty="0">
                <a:ln>
                  <a:noFill/>
                </a:ln>
                <a:solidFill>
                  <a:srgbClr val="505050"/>
                </a:solidFill>
                <a:effectLst/>
                <a:uLnTx/>
                <a:uFillTx/>
                <a:latin typeface="Segoe UI"/>
                <a:cs typeface="Segoe UI"/>
              </a:rPr>
              <a:t> </a:t>
            </a:r>
            <a:r>
              <a:rPr kumimoji="0" lang="en-US" sz="800" b="0" i="0" u="none" strike="noStrike" kern="0" cap="none" spc="-25" normalizeH="0" baseline="0" noProof="0" dirty="0">
                <a:ln>
                  <a:noFill/>
                </a:ln>
                <a:solidFill>
                  <a:srgbClr val="505050"/>
                </a:solidFill>
                <a:effectLst/>
                <a:uLnTx/>
                <a:uFillTx/>
                <a:latin typeface="Segoe UI"/>
                <a:cs typeface="Segoe UI"/>
              </a:rPr>
              <a:t>up</a:t>
            </a:r>
            <a:r>
              <a:rPr kumimoji="0" lang="en-US" sz="800" b="0" i="0" u="none" strike="noStrike" kern="0" cap="none" spc="0" normalizeH="0" baseline="0" noProof="0" dirty="0">
                <a:ln>
                  <a:noFill/>
                </a:ln>
                <a:solidFill>
                  <a:srgbClr val="505050"/>
                </a:solidFill>
                <a:effectLst/>
                <a:uLnTx/>
                <a:uFillTx/>
                <a:latin typeface="Segoe UI"/>
                <a:cs typeface="Segoe UI"/>
              </a:rPr>
              <a:t> to</a:t>
            </a:r>
            <a:r>
              <a:rPr kumimoji="0" lang="en-US" sz="800" b="0" i="0" u="none" strike="noStrike" kern="0" cap="none" spc="-40" normalizeH="0" baseline="0" noProof="0" dirty="0">
                <a:ln>
                  <a:noFill/>
                </a:ln>
                <a:solidFill>
                  <a:srgbClr val="505050"/>
                </a:solidFill>
                <a:effectLst/>
                <a:uLnTx/>
                <a:uFillTx/>
                <a:latin typeface="Segoe UI"/>
                <a:cs typeface="Segoe UI"/>
              </a:rPr>
              <a:t> </a:t>
            </a:r>
            <a:r>
              <a:rPr kumimoji="0" lang="en-US" sz="800" b="0" i="0" u="none" strike="noStrike" kern="0" cap="none" spc="0" normalizeH="0" baseline="0" noProof="0" dirty="0">
                <a:ln>
                  <a:noFill/>
                </a:ln>
                <a:solidFill>
                  <a:srgbClr val="505050"/>
                </a:solidFill>
                <a:effectLst/>
                <a:uLnTx/>
                <a:uFillTx/>
                <a:latin typeface="Segoe UI"/>
                <a:cs typeface="Segoe UI"/>
              </a:rPr>
              <a:t>19</a:t>
            </a:r>
            <a:r>
              <a:rPr kumimoji="0" lang="en-US" sz="800" b="0" i="0" u="none" strike="noStrike" kern="0" cap="none" spc="-35" normalizeH="0" baseline="0" noProof="0" dirty="0">
                <a:ln>
                  <a:noFill/>
                </a:ln>
                <a:solidFill>
                  <a:srgbClr val="505050"/>
                </a:solidFill>
                <a:effectLst/>
                <a:uLnTx/>
                <a:uFillTx/>
                <a:latin typeface="Segoe UI"/>
                <a:cs typeface="Segoe UI"/>
              </a:rPr>
              <a:t> </a:t>
            </a:r>
            <a:r>
              <a:rPr kumimoji="0" lang="en-US" sz="800" b="0" i="0" u="none" strike="noStrike" kern="0" cap="none" spc="-10" normalizeH="0" baseline="0" noProof="0" dirty="0">
                <a:ln>
                  <a:noFill/>
                </a:ln>
                <a:solidFill>
                  <a:srgbClr val="505050"/>
                </a:solidFill>
                <a:effectLst/>
                <a:uLnTx/>
                <a:uFillTx/>
                <a:latin typeface="Segoe UI"/>
                <a:cs typeface="Segoe UI"/>
              </a:rPr>
              <a:t>hours</a:t>
            </a:r>
            <a:r>
              <a:rPr kumimoji="0" lang="en-US" sz="800" b="0" i="0" u="none" strike="noStrike" kern="0" cap="none" spc="-35" normalizeH="0" baseline="0" noProof="0" dirty="0">
                <a:ln>
                  <a:noFill/>
                </a:ln>
                <a:solidFill>
                  <a:srgbClr val="505050"/>
                </a:solidFill>
                <a:effectLst/>
                <a:uLnTx/>
                <a:uFillTx/>
                <a:latin typeface="Segoe UI"/>
                <a:cs typeface="Segoe UI"/>
              </a:rPr>
              <a:t> </a:t>
            </a:r>
            <a:r>
              <a:rPr kumimoji="0" lang="en-US" sz="800" b="0" i="0" u="none" strike="noStrike" kern="0" cap="none" spc="0" normalizeH="0" baseline="0" noProof="0" dirty="0">
                <a:ln>
                  <a:noFill/>
                </a:ln>
                <a:solidFill>
                  <a:srgbClr val="505050"/>
                </a:solidFill>
                <a:effectLst/>
                <a:uLnTx/>
                <a:uFillTx/>
                <a:latin typeface="Segoe UI"/>
                <a:cs typeface="Segoe UI"/>
              </a:rPr>
              <a:t>of</a:t>
            </a:r>
            <a:r>
              <a:rPr kumimoji="0" lang="en-US" sz="800" b="0" i="0" u="none" strike="noStrike" kern="0" cap="none" spc="-35" normalizeH="0" baseline="0" noProof="0" dirty="0">
                <a:ln>
                  <a:noFill/>
                </a:ln>
                <a:solidFill>
                  <a:srgbClr val="505050"/>
                </a:solidFill>
                <a:effectLst/>
                <a:uLnTx/>
                <a:uFillTx/>
                <a:latin typeface="Segoe UI"/>
                <a:cs typeface="Segoe UI"/>
              </a:rPr>
              <a:t> </a:t>
            </a:r>
            <a:r>
              <a:rPr kumimoji="0" lang="en-US" sz="800" b="0" i="0" u="none" strike="noStrike" kern="0" cap="none" spc="-20" normalizeH="0" baseline="0" noProof="0" dirty="0">
                <a:ln>
                  <a:noFill/>
                </a:ln>
                <a:solidFill>
                  <a:srgbClr val="505050"/>
                </a:solidFill>
                <a:effectLst/>
                <a:uLnTx/>
                <a:uFillTx/>
                <a:latin typeface="Segoe UI"/>
                <a:cs typeface="Segoe UI"/>
              </a:rPr>
              <a:t>typical</a:t>
            </a:r>
            <a:r>
              <a:rPr kumimoji="0" lang="en-US" sz="800" b="0" i="0" u="none" strike="noStrike" kern="0" cap="none" spc="-35" normalizeH="0" baseline="0" noProof="0" dirty="0">
                <a:ln>
                  <a:noFill/>
                </a:ln>
                <a:solidFill>
                  <a:srgbClr val="505050"/>
                </a:solidFill>
                <a:effectLst/>
                <a:uLnTx/>
                <a:uFillTx/>
                <a:latin typeface="Segoe UI"/>
                <a:cs typeface="Segoe UI"/>
              </a:rPr>
              <a:t> </a:t>
            </a:r>
            <a:r>
              <a:rPr kumimoji="0" lang="en-US" sz="800" b="0" i="0" u="none" strike="noStrike" kern="0" cap="none" spc="-10" normalizeH="0" baseline="0" noProof="0" dirty="0">
                <a:ln>
                  <a:noFill/>
                </a:ln>
                <a:solidFill>
                  <a:srgbClr val="505050"/>
                </a:solidFill>
                <a:effectLst/>
                <a:uLnTx/>
                <a:uFillTx/>
                <a:latin typeface="Segoe UI"/>
                <a:cs typeface="Segoe UI"/>
              </a:rPr>
              <a:t>device</a:t>
            </a:r>
            <a:r>
              <a:rPr kumimoji="0" lang="en-US" sz="800" b="0" i="0" u="none" strike="noStrike" kern="0" cap="none" spc="-35" normalizeH="0" baseline="0" noProof="0" dirty="0">
                <a:ln>
                  <a:noFill/>
                </a:ln>
                <a:solidFill>
                  <a:srgbClr val="505050"/>
                </a:solidFill>
                <a:effectLst/>
                <a:uLnTx/>
                <a:uFillTx/>
                <a:latin typeface="Segoe UI"/>
                <a:cs typeface="Segoe UI"/>
              </a:rPr>
              <a:t> </a:t>
            </a:r>
            <a:r>
              <a:rPr kumimoji="0" lang="en-US" sz="800" b="0" i="0" u="none" strike="noStrike" kern="0" cap="none" spc="-25" normalizeH="0" baseline="0" noProof="0" dirty="0">
                <a:ln>
                  <a:noFill/>
                </a:ln>
                <a:solidFill>
                  <a:srgbClr val="505050"/>
                </a:solidFill>
                <a:effectLst/>
                <a:uLnTx/>
                <a:uFillTx/>
                <a:latin typeface="Segoe UI"/>
                <a:cs typeface="Segoe UI"/>
              </a:rPr>
              <a:t>usage</a:t>
            </a:r>
            <a:r>
              <a:rPr kumimoji="0" lang="en-US" sz="800" b="0" i="0" u="none" strike="noStrike" kern="0" cap="none" spc="-10" normalizeH="0" baseline="0" noProof="0" dirty="0">
                <a:ln>
                  <a:noFill/>
                </a:ln>
                <a:solidFill>
                  <a:srgbClr val="505050"/>
                </a:solidFill>
                <a:effectLst/>
                <a:uLnTx/>
                <a:uFillTx/>
                <a:latin typeface="Segoe UI"/>
                <a:cs typeface="Segoe UI"/>
              </a:rPr>
              <a:t> NVIDIA</a:t>
            </a:r>
            <a:r>
              <a:rPr kumimoji="0" lang="en-US" sz="675" b="0" i="0" u="none" strike="noStrike" kern="0" cap="none" spc="-15" normalizeH="0" baseline="30864" noProof="0" dirty="0">
                <a:ln>
                  <a:noFill/>
                </a:ln>
                <a:solidFill>
                  <a:srgbClr val="505050"/>
                </a:solidFill>
                <a:effectLst/>
                <a:uLnTx/>
                <a:uFillTx/>
                <a:latin typeface="Segoe UI"/>
                <a:cs typeface="Segoe UI"/>
              </a:rPr>
              <a:t>®</a:t>
            </a:r>
            <a:r>
              <a:rPr kumimoji="0" lang="en-US" sz="675" b="0" i="0" u="none" strike="noStrike" kern="0" cap="none" spc="97" normalizeH="0" baseline="30864" noProof="0" dirty="0">
                <a:ln>
                  <a:noFill/>
                </a:ln>
                <a:solidFill>
                  <a:srgbClr val="505050"/>
                </a:solidFill>
                <a:effectLst/>
                <a:uLnTx/>
                <a:uFillTx/>
                <a:latin typeface="Segoe UI"/>
                <a:cs typeface="Segoe UI"/>
              </a:rPr>
              <a:t> </a:t>
            </a:r>
            <a:r>
              <a:rPr kumimoji="0" lang="en-US" sz="800" b="0" i="0" u="none" strike="noStrike" kern="0" cap="none" spc="-20" normalizeH="0" baseline="0" noProof="0" dirty="0">
                <a:ln>
                  <a:noFill/>
                </a:ln>
                <a:solidFill>
                  <a:srgbClr val="505050"/>
                </a:solidFill>
                <a:effectLst/>
                <a:uLnTx/>
                <a:uFillTx/>
                <a:latin typeface="Segoe UI"/>
                <a:cs typeface="Segoe UI"/>
              </a:rPr>
              <a:t>graphics</a:t>
            </a:r>
            <a:r>
              <a:rPr kumimoji="0" lang="en-US" sz="800" b="0" i="0" u="none" strike="noStrike" kern="0" cap="none" spc="-30" normalizeH="0" baseline="0" noProof="0" dirty="0">
                <a:ln>
                  <a:noFill/>
                </a:ln>
                <a:solidFill>
                  <a:srgbClr val="505050"/>
                </a:solidFill>
                <a:effectLst/>
                <a:uLnTx/>
                <a:uFillTx/>
                <a:latin typeface="Segoe UI"/>
                <a:cs typeface="Segoe UI"/>
              </a:rPr>
              <a:t> </a:t>
            </a:r>
            <a:r>
              <a:rPr kumimoji="0" lang="en-US" sz="800" b="0" i="0" u="none" strike="noStrike" kern="0" cap="none" spc="-20" normalizeH="0" baseline="0" noProof="0" dirty="0">
                <a:ln>
                  <a:noFill/>
                </a:ln>
                <a:solidFill>
                  <a:srgbClr val="505050"/>
                </a:solidFill>
                <a:effectLst/>
                <a:uLnTx/>
                <a:uFillTx/>
                <a:latin typeface="Segoe UI"/>
                <a:cs typeface="Segoe UI"/>
              </a:rPr>
              <a:t>models</a:t>
            </a:r>
            <a:r>
              <a:rPr kumimoji="0" lang="en-US" sz="800" b="0" i="0" u="none" strike="noStrike" kern="0" cap="none" spc="-25" normalizeH="0" baseline="0" noProof="0" dirty="0">
                <a:ln>
                  <a:noFill/>
                </a:ln>
                <a:solidFill>
                  <a:srgbClr val="505050"/>
                </a:solidFill>
                <a:effectLst/>
                <a:uLnTx/>
                <a:uFillTx/>
                <a:latin typeface="Segoe UI"/>
                <a:cs typeface="Segoe UI"/>
              </a:rPr>
              <a:t> </a:t>
            </a:r>
            <a:r>
              <a:rPr kumimoji="0" lang="en-US" sz="800" b="0" i="0" u="none" strike="noStrike" kern="0" cap="none" spc="-10" normalizeH="0" baseline="0" noProof="0" dirty="0">
                <a:ln>
                  <a:noFill/>
                </a:ln>
                <a:solidFill>
                  <a:srgbClr val="505050"/>
                </a:solidFill>
                <a:effectLst/>
                <a:uLnTx/>
                <a:uFillTx/>
                <a:latin typeface="Segoe UI"/>
                <a:cs typeface="Segoe UI"/>
              </a:rPr>
              <a:t>(except</a:t>
            </a:r>
            <a:r>
              <a:rPr kumimoji="0" lang="en-US" sz="800" b="0" i="0" u="none" strike="noStrike" kern="0" cap="none" spc="500" normalizeH="0" baseline="0" noProof="0" dirty="0">
                <a:ln>
                  <a:noFill/>
                </a:ln>
                <a:solidFill>
                  <a:srgbClr val="505050"/>
                </a:solidFill>
                <a:effectLst/>
                <a:uLnTx/>
                <a:uFillTx/>
                <a:latin typeface="Segoe UI"/>
                <a:cs typeface="Segoe UI"/>
              </a:rPr>
              <a:t> </a:t>
            </a:r>
            <a:r>
              <a:rPr kumimoji="0" lang="en-US" sz="800" b="0" i="0" u="none" strike="noStrike" kern="0" cap="none" spc="0" normalizeH="0" baseline="0" noProof="0" dirty="0">
                <a:ln>
                  <a:noFill/>
                </a:ln>
                <a:solidFill>
                  <a:srgbClr val="505050"/>
                </a:solidFill>
                <a:effectLst/>
                <a:uLnTx/>
                <a:uFillTx/>
                <a:latin typeface="Segoe UI"/>
                <a:cs typeface="Segoe UI"/>
              </a:rPr>
              <a:t>2</a:t>
            </a:r>
            <a:r>
              <a:rPr kumimoji="0" lang="en-US" sz="800" b="0" i="0" u="none" strike="noStrike" kern="0" cap="none" spc="-45" normalizeH="0" baseline="0" noProof="0" dirty="0">
                <a:ln>
                  <a:noFill/>
                </a:ln>
                <a:solidFill>
                  <a:srgbClr val="505050"/>
                </a:solidFill>
                <a:effectLst/>
                <a:uLnTx/>
                <a:uFillTx/>
                <a:latin typeface="Segoe UI"/>
                <a:cs typeface="Segoe UI"/>
              </a:rPr>
              <a:t> </a:t>
            </a:r>
            <a:r>
              <a:rPr kumimoji="0" lang="en-US" sz="800" b="0" i="0" u="none" strike="noStrike" kern="0" cap="none" spc="0" normalizeH="0" baseline="0" noProof="0" dirty="0">
                <a:ln>
                  <a:noFill/>
                </a:ln>
                <a:solidFill>
                  <a:srgbClr val="505050"/>
                </a:solidFill>
                <a:effectLst/>
                <a:uLnTx/>
                <a:uFillTx/>
                <a:latin typeface="Segoe UI"/>
                <a:cs typeface="Segoe UI"/>
              </a:rPr>
              <a:t>TB</a:t>
            </a:r>
            <a:r>
              <a:rPr kumimoji="0" lang="en-US" sz="800" b="0" i="0" u="none" strike="noStrike" kern="0" cap="none" spc="-40" normalizeH="0" baseline="0" noProof="0" dirty="0">
                <a:ln>
                  <a:noFill/>
                </a:ln>
                <a:solidFill>
                  <a:srgbClr val="505050"/>
                </a:solidFill>
                <a:effectLst/>
                <a:uLnTx/>
                <a:uFillTx/>
                <a:latin typeface="Segoe UI"/>
                <a:cs typeface="Segoe UI"/>
              </a:rPr>
              <a:t> </a:t>
            </a:r>
            <a:r>
              <a:rPr kumimoji="0" lang="en-US" sz="800" b="0" i="0" u="none" strike="noStrike" kern="0" cap="none" spc="-10" normalizeH="0" baseline="0" noProof="0" dirty="0">
                <a:ln>
                  <a:noFill/>
                </a:ln>
                <a:solidFill>
                  <a:srgbClr val="505050"/>
                </a:solidFill>
                <a:effectLst/>
                <a:uLnTx/>
                <a:uFillTx/>
                <a:latin typeface="Segoe UI"/>
                <a:cs typeface="Segoe UI"/>
              </a:rPr>
              <a:t>SSD):</a:t>
            </a:r>
            <a:r>
              <a:rPr kumimoji="0" lang="en-US" sz="800" b="0" i="0" u="none" strike="noStrike" kern="0" cap="none" spc="-40" normalizeH="0" baseline="0" noProof="0" dirty="0">
                <a:ln>
                  <a:noFill/>
                </a:ln>
                <a:solidFill>
                  <a:srgbClr val="505050"/>
                </a:solidFill>
                <a:effectLst/>
                <a:uLnTx/>
                <a:uFillTx/>
                <a:latin typeface="Segoe UI"/>
                <a:cs typeface="Segoe UI"/>
              </a:rPr>
              <a:t> </a:t>
            </a:r>
            <a:r>
              <a:rPr kumimoji="0" lang="en-US" sz="800" b="0" i="0" u="none" strike="noStrike" kern="0" cap="none" spc="0" normalizeH="0" baseline="0" noProof="0" dirty="0">
                <a:ln>
                  <a:noFill/>
                </a:ln>
                <a:solidFill>
                  <a:srgbClr val="505050"/>
                </a:solidFill>
                <a:effectLst/>
                <a:uLnTx/>
                <a:uFillTx/>
                <a:latin typeface="Segoe UI"/>
                <a:cs typeface="Segoe UI"/>
              </a:rPr>
              <a:t>up</a:t>
            </a:r>
            <a:r>
              <a:rPr kumimoji="0" lang="en-US" sz="800" b="0" i="0" u="none" strike="noStrike" kern="0" cap="none" spc="-40" normalizeH="0" baseline="0" noProof="0" dirty="0">
                <a:ln>
                  <a:noFill/>
                </a:ln>
                <a:solidFill>
                  <a:srgbClr val="505050"/>
                </a:solidFill>
                <a:effectLst/>
                <a:uLnTx/>
                <a:uFillTx/>
                <a:latin typeface="Segoe UI"/>
                <a:cs typeface="Segoe UI"/>
              </a:rPr>
              <a:t> </a:t>
            </a:r>
            <a:r>
              <a:rPr kumimoji="0" lang="en-US" sz="800" b="0" i="0" u="none" strike="noStrike" kern="0" cap="none" spc="0" normalizeH="0" baseline="0" noProof="0" dirty="0">
                <a:ln>
                  <a:noFill/>
                </a:ln>
                <a:solidFill>
                  <a:srgbClr val="505050"/>
                </a:solidFill>
                <a:effectLst/>
                <a:uLnTx/>
                <a:uFillTx/>
                <a:latin typeface="Segoe UI"/>
                <a:cs typeface="Segoe UI"/>
              </a:rPr>
              <a:t>to</a:t>
            </a:r>
            <a:r>
              <a:rPr kumimoji="0" lang="en-US" sz="800" b="0" i="0" u="none" strike="noStrike" kern="0" cap="none" spc="-40" normalizeH="0" baseline="0" noProof="0" dirty="0">
                <a:ln>
                  <a:noFill/>
                </a:ln>
                <a:solidFill>
                  <a:srgbClr val="505050"/>
                </a:solidFill>
                <a:effectLst/>
                <a:uLnTx/>
                <a:uFillTx/>
                <a:latin typeface="Segoe UI"/>
                <a:cs typeface="Segoe UI"/>
              </a:rPr>
              <a:t> </a:t>
            </a:r>
            <a:r>
              <a:rPr kumimoji="0" lang="en-US" sz="800" b="0" i="0" u="none" strike="noStrike" kern="0" cap="none" spc="0" normalizeH="0" baseline="0" noProof="0" dirty="0">
                <a:ln>
                  <a:noFill/>
                </a:ln>
                <a:solidFill>
                  <a:srgbClr val="505050"/>
                </a:solidFill>
                <a:effectLst/>
                <a:uLnTx/>
                <a:uFillTx/>
                <a:latin typeface="Segoe UI"/>
                <a:cs typeface="Segoe UI"/>
              </a:rPr>
              <a:t>18</a:t>
            </a:r>
            <a:r>
              <a:rPr kumimoji="0" lang="en-US" sz="800" b="0" i="0" u="none" strike="noStrike" kern="0" cap="none" spc="-45" normalizeH="0" baseline="0" noProof="0" dirty="0">
                <a:ln>
                  <a:noFill/>
                </a:ln>
                <a:solidFill>
                  <a:srgbClr val="505050"/>
                </a:solidFill>
                <a:effectLst/>
                <a:uLnTx/>
                <a:uFillTx/>
                <a:latin typeface="Segoe UI"/>
                <a:cs typeface="Segoe UI"/>
              </a:rPr>
              <a:t> </a:t>
            </a:r>
            <a:r>
              <a:rPr kumimoji="0" lang="en-US" sz="800" b="0" i="0" u="none" strike="noStrike" kern="0" cap="none" spc="-10" normalizeH="0" baseline="0" noProof="0" dirty="0">
                <a:ln>
                  <a:noFill/>
                </a:ln>
                <a:solidFill>
                  <a:srgbClr val="505050"/>
                </a:solidFill>
                <a:effectLst/>
                <a:uLnTx/>
                <a:uFillTx/>
                <a:latin typeface="Segoe UI"/>
                <a:cs typeface="Segoe UI"/>
              </a:rPr>
              <a:t>hours</a:t>
            </a:r>
            <a:r>
              <a:rPr kumimoji="0" lang="en-US" sz="800" b="0" i="0" u="none" strike="noStrike" kern="0" cap="none" spc="-40" normalizeH="0" baseline="0" noProof="0" dirty="0">
                <a:ln>
                  <a:noFill/>
                </a:ln>
                <a:solidFill>
                  <a:srgbClr val="505050"/>
                </a:solidFill>
                <a:effectLst/>
                <a:uLnTx/>
                <a:uFillTx/>
                <a:latin typeface="Segoe UI"/>
                <a:cs typeface="Segoe UI"/>
              </a:rPr>
              <a:t> </a:t>
            </a:r>
            <a:r>
              <a:rPr kumimoji="0" lang="en-US" sz="800" b="0" i="0" u="none" strike="noStrike" kern="0" cap="none" spc="-25" normalizeH="0" baseline="0" noProof="0" dirty="0">
                <a:ln>
                  <a:noFill/>
                </a:ln>
                <a:solidFill>
                  <a:srgbClr val="505050"/>
                </a:solidFill>
                <a:effectLst/>
                <a:uLnTx/>
                <a:uFillTx/>
                <a:latin typeface="Segoe UI"/>
                <a:cs typeface="Segoe UI"/>
              </a:rPr>
              <a:t>of</a:t>
            </a:r>
            <a:r>
              <a:rPr kumimoji="0" lang="en-US" sz="800" b="0" i="0" u="none" strike="noStrike" kern="0" cap="none" spc="500" normalizeH="0" baseline="0" noProof="0" dirty="0">
                <a:ln>
                  <a:noFill/>
                </a:ln>
                <a:solidFill>
                  <a:srgbClr val="505050"/>
                </a:solidFill>
                <a:effectLst/>
                <a:uLnTx/>
                <a:uFillTx/>
                <a:latin typeface="Segoe UI"/>
                <a:cs typeface="Segoe UI"/>
              </a:rPr>
              <a:t> </a:t>
            </a:r>
            <a:r>
              <a:rPr kumimoji="0" lang="en-US" sz="800" b="0" i="0" u="none" strike="noStrike" kern="0" cap="none" spc="-20" normalizeH="0" baseline="0" noProof="0" dirty="0">
                <a:ln>
                  <a:noFill/>
                </a:ln>
                <a:solidFill>
                  <a:srgbClr val="505050"/>
                </a:solidFill>
                <a:effectLst/>
                <a:uLnTx/>
                <a:uFillTx/>
                <a:latin typeface="Segoe UI"/>
                <a:cs typeface="Segoe UI"/>
              </a:rPr>
              <a:t>typical </a:t>
            </a:r>
            <a:r>
              <a:rPr kumimoji="0" lang="en-US" sz="800" b="0" i="0" u="none" strike="noStrike" kern="0" cap="none" spc="-10" normalizeH="0" baseline="0" noProof="0" dirty="0">
                <a:ln>
                  <a:noFill/>
                </a:ln>
                <a:solidFill>
                  <a:srgbClr val="505050"/>
                </a:solidFill>
                <a:effectLst/>
                <a:uLnTx/>
                <a:uFillTx/>
                <a:latin typeface="Segoe UI"/>
                <a:cs typeface="Segoe UI"/>
              </a:rPr>
              <a:t>device</a:t>
            </a:r>
            <a:r>
              <a:rPr kumimoji="0" lang="en-US" sz="800" b="0" i="0" u="none" strike="noStrike" kern="0" cap="none" spc="-15" normalizeH="0" baseline="0" noProof="0" dirty="0">
                <a:ln>
                  <a:noFill/>
                </a:ln>
                <a:solidFill>
                  <a:srgbClr val="505050"/>
                </a:solidFill>
                <a:effectLst/>
                <a:uLnTx/>
                <a:uFillTx/>
                <a:latin typeface="Segoe UI"/>
                <a:cs typeface="Segoe UI"/>
              </a:rPr>
              <a:t> </a:t>
            </a:r>
            <a:r>
              <a:rPr kumimoji="0" lang="en-US" sz="800" b="0" i="0" u="none" strike="noStrike" kern="0" cap="none" spc="-10" normalizeH="0" baseline="0" noProof="0" dirty="0">
                <a:ln>
                  <a:noFill/>
                </a:ln>
                <a:solidFill>
                  <a:srgbClr val="505050"/>
                </a:solidFill>
                <a:effectLst/>
                <a:uLnTx/>
                <a:uFillTx/>
                <a:latin typeface="Segoe UI"/>
                <a:cs typeface="Segoe UI"/>
              </a:rPr>
              <a:t>usage</a:t>
            </a:r>
            <a:endParaRPr kumimoji="0" lang="en-US" sz="800" b="0" i="0" u="none" strike="noStrike" kern="0" cap="none" spc="0" normalizeH="0" baseline="0" noProof="0" dirty="0">
              <a:ln>
                <a:noFill/>
              </a:ln>
              <a:solidFill>
                <a:srgbClr val="505050"/>
              </a:solidFill>
              <a:effectLst/>
              <a:uLnTx/>
              <a:uFillTx/>
              <a:latin typeface="Segoe UI"/>
              <a:cs typeface="Segoe UI"/>
            </a:endParaRPr>
          </a:p>
          <a:p>
            <a:pPr marL="38100" marR="111125" lvl="0" indent="-635" defTabSz="914400" eaLnBrk="1" fontAlgn="auto" latinLnBrk="0" hangingPunct="1">
              <a:lnSpc>
                <a:spcPct val="114599"/>
              </a:lnSpc>
              <a:spcBef>
                <a:spcPts val="0"/>
              </a:spcBef>
              <a:spcAft>
                <a:spcPts val="0"/>
              </a:spcAft>
              <a:buClrTx/>
              <a:buSzTx/>
              <a:buFontTx/>
              <a:buNone/>
              <a:tabLst/>
              <a:defRPr/>
            </a:pPr>
            <a:r>
              <a:rPr kumimoji="0" lang="en-US" sz="800" b="0" i="0" u="none" strike="noStrike" kern="0" cap="none" spc="0" normalizeH="0" baseline="0" noProof="0" dirty="0">
                <a:ln>
                  <a:noFill/>
                </a:ln>
                <a:solidFill>
                  <a:srgbClr val="505050"/>
                </a:solidFill>
                <a:effectLst/>
                <a:uLnTx/>
                <a:uFillTx/>
                <a:latin typeface="Segoe UI"/>
                <a:cs typeface="Segoe UI"/>
              </a:rPr>
              <a:t>2</a:t>
            </a:r>
            <a:r>
              <a:rPr kumimoji="0" lang="en-US" sz="800" b="0" i="0" u="none" strike="noStrike" kern="0" cap="none" spc="-40" normalizeH="0" baseline="0" noProof="0" dirty="0">
                <a:ln>
                  <a:noFill/>
                </a:ln>
                <a:solidFill>
                  <a:srgbClr val="505050"/>
                </a:solidFill>
                <a:effectLst/>
                <a:uLnTx/>
                <a:uFillTx/>
                <a:latin typeface="Segoe UI"/>
                <a:cs typeface="Segoe UI"/>
              </a:rPr>
              <a:t> </a:t>
            </a:r>
            <a:r>
              <a:rPr kumimoji="0" lang="en-US" sz="800" b="0" i="0" u="none" strike="noStrike" kern="0" cap="none" spc="0" normalizeH="0" baseline="0" noProof="0" dirty="0">
                <a:ln>
                  <a:noFill/>
                </a:ln>
                <a:solidFill>
                  <a:srgbClr val="505050"/>
                </a:solidFill>
                <a:effectLst/>
                <a:uLnTx/>
                <a:uFillTx/>
                <a:latin typeface="Segoe UI"/>
                <a:cs typeface="Segoe UI"/>
              </a:rPr>
              <a:t>TB</a:t>
            </a:r>
            <a:r>
              <a:rPr kumimoji="0" lang="en-US" sz="800" b="0" i="0" u="none" strike="noStrike" kern="0" cap="none" spc="-35" normalizeH="0" baseline="0" noProof="0" dirty="0">
                <a:ln>
                  <a:noFill/>
                </a:ln>
                <a:solidFill>
                  <a:srgbClr val="505050"/>
                </a:solidFill>
                <a:effectLst/>
                <a:uLnTx/>
                <a:uFillTx/>
                <a:latin typeface="Segoe UI"/>
                <a:cs typeface="Segoe UI"/>
              </a:rPr>
              <a:t> </a:t>
            </a:r>
            <a:r>
              <a:rPr kumimoji="0" lang="en-US" sz="800" b="0" i="0" u="none" strike="noStrike" kern="0" cap="none" spc="-20" normalizeH="0" baseline="0" noProof="0" dirty="0">
                <a:ln>
                  <a:noFill/>
                </a:ln>
                <a:solidFill>
                  <a:srgbClr val="505050"/>
                </a:solidFill>
                <a:effectLst/>
                <a:uLnTx/>
                <a:uFillTx/>
                <a:latin typeface="Segoe UI"/>
                <a:cs typeface="Segoe UI"/>
              </a:rPr>
              <a:t>SSD</a:t>
            </a:r>
            <a:r>
              <a:rPr kumimoji="0" lang="en-US" sz="800" b="0" i="0" u="none" strike="noStrike" kern="0" cap="none" spc="-35" normalizeH="0" baseline="0" noProof="0" dirty="0">
                <a:ln>
                  <a:noFill/>
                </a:ln>
                <a:solidFill>
                  <a:srgbClr val="505050"/>
                </a:solidFill>
                <a:effectLst/>
                <a:uLnTx/>
                <a:uFillTx/>
                <a:latin typeface="Segoe UI"/>
                <a:cs typeface="Segoe UI"/>
              </a:rPr>
              <a:t> </a:t>
            </a:r>
            <a:r>
              <a:rPr kumimoji="0" lang="en-US" sz="800" b="0" i="0" u="none" strike="noStrike" kern="0" cap="none" spc="-10" normalizeH="0" baseline="0" noProof="0" dirty="0">
                <a:ln>
                  <a:noFill/>
                </a:ln>
                <a:solidFill>
                  <a:srgbClr val="505050"/>
                </a:solidFill>
                <a:effectLst/>
                <a:uLnTx/>
                <a:uFillTx/>
                <a:latin typeface="Segoe UI"/>
                <a:cs typeface="Segoe UI"/>
              </a:rPr>
              <a:t>NVIDIA</a:t>
            </a:r>
            <a:r>
              <a:rPr kumimoji="0" lang="en-US" sz="675" b="0" i="0" u="none" strike="noStrike" kern="0" cap="none" spc="-15" normalizeH="0" baseline="30864" noProof="0" dirty="0">
                <a:ln>
                  <a:noFill/>
                </a:ln>
                <a:solidFill>
                  <a:srgbClr val="505050"/>
                </a:solidFill>
                <a:effectLst/>
                <a:uLnTx/>
                <a:uFillTx/>
                <a:latin typeface="Segoe UI"/>
                <a:cs typeface="Segoe UI"/>
              </a:rPr>
              <a:t>®</a:t>
            </a:r>
            <a:r>
              <a:rPr kumimoji="0" lang="en-US" sz="675" b="0" i="0" u="none" strike="noStrike" kern="0" cap="none" spc="82" normalizeH="0" baseline="30864" noProof="0" dirty="0">
                <a:ln>
                  <a:noFill/>
                </a:ln>
                <a:solidFill>
                  <a:srgbClr val="505050"/>
                </a:solidFill>
                <a:effectLst/>
                <a:uLnTx/>
                <a:uFillTx/>
                <a:latin typeface="Segoe UI"/>
                <a:cs typeface="Segoe UI"/>
              </a:rPr>
              <a:t> </a:t>
            </a:r>
            <a:r>
              <a:rPr kumimoji="0" lang="en-US" sz="800" b="0" i="0" u="none" strike="noStrike" kern="0" cap="none" spc="-10" normalizeH="0" baseline="0" noProof="0" dirty="0">
                <a:ln>
                  <a:noFill/>
                </a:ln>
                <a:solidFill>
                  <a:srgbClr val="505050"/>
                </a:solidFill>
                <a:effectLst/>
                <a:uLnTx/>
                <a:uFillTx/>
                <a:latin typeface="Segoe UI"/>
                <a:cs typeface="Segoe UI"/>
              </a:rPr>
              <a:t>graphics </a:t>
            </a:r>
            <a:r>
              <a:rPr kumimoji="0" lang="en-US" sz="800" b="0" i="0" u="none" strike="noStrike" kern="0" cap="none" spc="-20" normalizeH="0" baseline="0" noProof="0" dirty="0">
                <a:ln>
                  <a:noFill/>
                </a:ln>
                <a:solidFill>
                  <a:srgbClr val="505050"/>
                </a:solidFill>
                <a:effectLst/>
                <a:uLnTx/>
                <a:uFillTx/>
                <a:latin typeface="Segoe UI"/>
                <a:cs typeface="Segoe UI"/>
              </a:rPr>
              <a:t>models:</a:t>
            </a:r>
            <a:r>
              <a:rPr kumimoji="0" lang="en-US" sz="800" b="0" i="0" u="none" strike="noStrike" kern="0" cap="none" spc="-35" normalizeH="0" baseline="0" noProof="0" dirty="0">
                <a:ln>
                  <a:noFill/>
                </a:ln>
                <a:solidFill>
                  <a:srgbClr val="505050"/>
                </a:solidFill>
                <a:effectLst/>
                <a:uLnTx/>
                <a:uFillTx/>
                <a:latin typeface="Segoe UI"/>
                <a:cs typeface="Segoe UI"/>
              </a:rPr>
              <a:t> </a:t>
            </a:r>
            <a:r>
              <a:rPr kumimoji="0" lang="en-US" sz="800" b="0" i="0" u="none" strike="noStrike" kern="0" cap="none" spc="0" normalizeH="0" baseline="0" noProof="0" dirty="0">
                <a:ln>
                  <a:noFill/>
                </a:ln>
                <a:solidFill>
                  <a:srgbClr val="505050"/>
                </a:solidFill>
                <a:effectLst/>
                <a:uLnTx/>
                <a:uFillTx/>
                <a:latin typeface="Segoe UI"/>
                <a:cs typeface="Segoe UI"/>
              </a:rPr>
              <a:t>up</a:t>
            </a:r>
            <a:r>
              <a:rPr kumimoji="0" lang="en-US" sz="800" b="0" i="0" u="none" strike="noStrike" kern="0" cap="none" spc="-35" normalizeH="0" baseline="0" noProof="0" dirty="0">
                <a:ln>
                  <a:noFill/>
                </a:ln>
                <a:solidFill>
                  <a:srgbClr val="505050"/>
                </a:solidFill>
                <a:effectLst/>
                <a:uLnTx/>
                <a:uFillTx/>
                <a:latin typeface="Segoe UI"/>
                <a:cs typeface="Segoe UI"/>
              </a:rPr>
              <a:t> </a:t>
            </a:r>
            <a:r>
              <a:rPr kumimoji="0" lang="en-US" sz="800" b="0" i="0" u="none" strike="noStrike" kern="0" cap="none" spc="0" normalizeH="0" baseline="0" noProof="0" dirty="0">
                <a:ln>
                  <a:noFill/>
                </a:ln>
                <a:solidFill>
                  <a:srgbClr val="505050"/>
                </a:solidFill>
                <a:effectLst/>
                <a:uLnTx/>
                <a:uFillTx/>
                <a:latin typeface="Segoe UI"/>
                <a:cs typeface="Segoe UI"/>
              </a:rPr>
              <a:t>to</a:t>
            </a:r>
            <a:r>
              <a:rPr kumimoji="0" lang="en-US" sz="800" b="0" i="0" u="none" strike="noStrike" kern="0" cap="none" spc="-35" normalizeH="0" baseline="0" noProof="0" dirty="0">
                <a:ln>
                  <a:noFill/>
                </a:ln>
                <a:solidFill>
                  <a:srgbClr val="505050"/>
                </a:solidFill>
                <a:effectLst/>
                <a:uLnTx/>
                <a:uFillTx/>
                <a:latin typeface="Segoe UI"/>
                <a:cs typeface="Segoe UI"/>
              </a:rPr>
              <a:t> </a:t>
            </a:r>
            <a:r>
              <a:rPr kumimoji="0" lang="en-US" sz="800" b="0" i="0" u="none" strike="noStrike" kern="0" cap="none" spc="0" normalizeH="0" baseline="0" noProof="0" dirty="0">
                <a:ln>
                  <a:noFill/>
                </a:ln>
                <a:solidFill>
                  <a:srgbClr val="505050"/>
                </a:solidFill>
                <a:effectLst/>
                <a:uLnTx/>
                <a:uFillTx/>
                <a:latin typeface="Segoe UI"/>
                <a:cs typeface="Segoe UI"/>
              </a:rPr>
              <a:t>16</a:t>
            </a:r>
            <a:r>
              <a:rPr kumimoji="0" lang="en-US" sz="800" b="0" i="0" u="none" strike="noStrike" kern="0" cap="none" spc="-35" normalizeH="0" baseline="0" noProof="0" dirty="0">
                <a:ln>
                  <a:noFill/>
                </a:ln>
                <a:solidFill>
                  <a:srgbClr val="505050"/>
                </a:solidFill>
                <a:effectLst/>
                <a:uLnTx/>
                <a:uFillTx/>
                <a:latin typeface="Segoe UI"/>
                <a:cs typeface="Segoe UI"/>
              </a:rPr>
              <a:t> </a:t>
            </a:r>
            <a:r>
              <a:rPr kumimoji="0" lang="en-US" sz="800" b="0" i="0" u="none" strike="noStrike" kern="0" cap="none" spc="-10" normalizeH="0" baseline="0" noProof="0" dirty="0">
                <a:ln>
                  <a:noFill/>
                </a:ln>
                <a:solidFill>
                  <a:srgbClr val="505050"/>
                </a:solidFill>
                <a:effectLst/>
                <a:uLnTx/>
                <a:uFillTx/>
                <a:latin typeface="Segoe UI"/>
                <a:cs typeface="Segoe UI"/>
              </a:rPr>
              <a:t>hours</a:t>
            </a:r>
            <a:r>
              <a:rPr kumimoji="0" lang="en-US" sz="800" b="0" i="0" u="none" strike="noStrike" kern="0" cap="none" spc="-35" normalizeH="0" baseline="0" noProof="0" dirty="0">
                <a:ln>
                  <a:noFill/>
                </a:ln>
                <a:solidFill>
                  <a:srgbClr val="505050"/>
                </a:solidFill>
                <a:effectLst/>
                <a:uLnTx/>
                <a:uFillTx/>
                <a:latin typeface="Segoe UI"/>
                <a:cs typeface="Segoe UI"/>
              </a:rPr>
              <a:t> </a:t>
            </a:r>
            <a:r>
              <a:rPr kumimoji="0" lang="en-US" sz="800" b="0" i="0" u="none" strike="noStrike" kern="0" cap="none" spc="0" normalizeH="0" baseline="0" noProof="0" dirty="0">
                <a:ln>
                  <a:noFill/>
                </a:ln>
                <a:solidFill>
                  <a:srgbClr val="505050"/>
                </a:solidFill>
                <a:effectLst/>
                <a:uLnTx/>
                <a:uFillTx/>
                <a:latin typeface="Segoe UI"/>
                <a:cs typeface="Segoe UI"/>
              </a:rPr>
              <a:t>of</a:t>
            </a:r>
            <a:r>
              <a:rPr kumimoji="0" lang="en-US" sz="800" b="0" i="0" u="none" strike="noStrike" kern="0" cap="none" spc="-35" normalizeH="0" baseline="0" noProof="0" dirty="0">
                <a:ln>
                  <a:noFill/>
                </a:ln>
                <a:solidFill>
                  <a:srgbClr val="505050"/>
                </a:solidFill>
                <a:effectLst/>
                <a:uLnTx/>
                <a:uFillTx/>
                <a:latin typeface="Segoe UI"/>
                <a:cs typeface="Segoe UI"/>
              </a:rPr>
              <a:t> </a:t>
            </a:r>
            <a:r>
              <a:rPr kumimoji="0" lang="en-US" sz="800" b="0" i="0" u="none" strike="noStrike" kern="0" cap="none" spc="-25" normalizeH="0" baseline="0" noProof="0" dirty="0">
                <a:ln>
                  <a:noFill/>
                </a:ln>
                <a:solidFill>
                  <a:srgbClr val="505050"/>
                </a:solidFill>
                <a:effectLst/>
                <a:uLnTx/>
                <a:uFillTx/>
                <a:latin typeface="Segoe UI"/>
                <a:cs typeface="Segoe UI"/>
              </a:rPr>
              <a:t>typical</a:t>
            </a:r>
            <a:r>
              <a:rPr kumimoji="0" lang="en-US" sz="800" b="0" i="0" u="none" strike="noStrike" kern="0" cap="none" spc="-10" normalizeH="0" baseline="0" noProof="0" dirty="0">
                <a:ln>
                  <a:noFill/>
                </a:ln>
                <a:solidFill>
                  <a:srgbClr val="505050"/>
                </a:solidFill>
                <a:effectLst/>
                <a:uLnTx/>
                <a:uFillTx/>
                <a:latin typeface="Segoe UI"/>
                <a:cs typeface="Segoe UI"/>
              </a:rPr>
              <a:t> device</a:t>
            </a:r>
            <a:r>
              <a:rPr kumimoji="0" lang="en-US" sz="800" b="0" i="0" u="none" strike="noStrike" kern="0" cap="none" spc="-45" normalizeH="0" baseline="0" noProof="0" dirty="0">
                <a:ln>
                  <a:noFill/>
                </a:ln>
                <a:solidFill>
                  <a:srgbClr val="505050"/>
                </a:solidFill>
                <a:effectLst/>
                <a:uLnTx/>
                <a:uFillTx/>
                <a:latin typeface="Segoe UI"/>
                <a:cs typeface="Segoe UI"/>
              </a:rPr>
              <a:t> </a:t>
            </a:r>
            <a:r>
              <a:rPr kumimoji="0" lang="en-US" sz="800" b="0" i="0" u="none" strike="noStrike" kern="0" cap="none" spc="-10" normalizeH="0" baseline="0" noProof="0" dirty="0">
                <a:ln>
                  <a:noFill/>
                </a:ln>
                <a:solidFill>
                  <a:srgbClr val="505050"/>
                </a:solidFill>
                <a:effectLst/>
                <a:uLnTx/>
                <a:uFillTx/>
                <a:latin typeface="Segoe UI"/>
                <a:cs typeface="Segoe UI"/>
              </a:rPr>
              <a:t>usage</a:t>
            </a:r>
            <a:endParaRPr kumimoji="0" lang="en-US" sz="800" b="0" i="0" u="none" strike="noStrike" kern="0" cap="none" spc="0" normalizeH="0" baseline="0" noProof="0" dirty="0">
              <a:ln>
                <a:noFill/>
              </a:ln>
              <a:solidFill>
                <a:srgbClr val="505050"/>
              </a:solidFill>
              <a:effectLst/>
              <a:uLnTx/>
              <a:uFillTx/>
              <a:latin typeface="Segoe UI"/>
              <a:cs typeface="Segoe UI"/>
            </a:endParaRPr>
          </a:p>
        </p:txBody>
      </p:sp>
      <p:sp>
        <p:nvSpPr>
          <p:cNvPr id="22" name="Content Placeholder 21">
            <a:extLst>
              <a:ext uri="{FF2B5EF4-FFF2-40B4-BE49-F238E27FC236}">
                <a16:creationId xmlns:a16="http://schemas.microsoft.com/office/drawing/2014/main" id="{989D721B-09D3-A3CB-56B7-904403D4A0F9}"/>
              </a:ext>
            </a:extLst>
          </p:cNvPr>
          <p:cNvSpPr>
            <a:spLocks noGrp="1"/>
          </p:cNvSpPr>
          <p:nvPr>
            <p:ph sz="quarter" idx="15"/>
          </p:nvPr>
        </p:nvSpPr>
        <p:spPr>
          <a:xfrm>
            <a:off x="1539175" y="4217796"/>
            <a:ext cx="476145" cy="123111"/>
          </a:xfrm>
        </p:spPr>
        <p:txBody>
          <a:bodyPr/>
          <a:lstStyle/>
          <a:p>
            <a:r>
              <a:rPr kumimoji="0" lang="sv-SE" sz="800" b="0" i="0" u="none" strike="noStrike" kern="0" cap="none" spc="-10" normalizeH="0" baseline="0" noProof="0" dirty="0" err="1">
                <a:ln>
                  <a:noFill/>
                </a:ln>
                <a:solidFill>
                  <a:srgbClr val="505050"/>
                </a:solidFill>
                <a:effectLst/>
                <a:uLnTx/>
                <a:uFillTx/>
                <a:latin typeface="Segoe UI Semibold" panose="020B0702040204020203" pitchFamily="34" charset="0"/>
                <a:cs typeface="Segoe UI Semibold" panose="020B0702040204020203" pitchFamily="34" charset="0"/>
              </a:rPr>
              <a:t>SECURITY</a:t>
            </a:r>
            <a:endParaRPr lang="sv-SE" dirty="0"/>
          </a:p>
        </p:txBody>
      </p:sp>
      <p:sp>
        <p:nvSpPr>
          <p:cNvPr id="23" name="Content Placeholder 22">
            <a:extLst>
              <a:ext uri="{FF2B5EF4-FFF2-40B4-BE49-F238E27FC236}">
                <a16:creationId xmlns:a16="http://schemas.microsoft.com/office/drawing/2014/main" id="{605B564F-A3FF-9E61-0179-2C0641DAAD6C}"/>
              </a:ext>
            </a:extLst>
          </p:cNvPr>
          <p:cNvSpPr>
            <a:spLocks noGrp="1"/>
          </p:cNvSpPr>
          <p:nvPr>
            <p:ph sz="quarter" idx="16"/>
          </p:nvPr>
        </p:nvSpPr>
        <p:spPr>
          <a:xfrm>
            <a:off x="2195474" y="4200747"/>
            <a:ext cx="1423670" cy="837345"/>
          </a:xfrm>
        </p:spPr>
        <p:txBody>
          <a:bodyPr/>
          <a:lstStyle/>
          <a:p>
            <a:pPr marL="12700" marR="137160" lvl="0" indent="0" defTabSz="914400" eaLnBrk="1" fontAlgn="auto" latinLnBrk="0" hangingPunct="1">
              <a:lnSpc>
                <a:spcPct val="114599"/>
              </a:lnSpc>
              <a:spcBef>
                <a:spcPts val="100"/>
              </a:spcBef>
              <a:spcAft>
                <a:spcPts val="0"/>
              </a:spcAft>
              <a:buClrTx/>
              <a:buSzTx/>
              <a:buFontTx/>
              <a:buNone/>
              <a:tabLst/>
              <a:defRPr/>
            </a:pPr>
            <a:r>
              <a:rPr kumimoji="0" lang="en-US" sz="800" b="0" i="0" u="none" strike="noStrike" kern="0" cap="none" spc="-25" normalizeH="0" baseline="0" noProof="0" dirty="0">
                <a:ln>
                  <a:noFill/>
                </a:ln>
                <a:solidFill>
                  <a:srgbClr val="505050"/>
                </a:solidFill>
                <a:effectLst/>
                <a:uLnTx/>
                <a:uFillTx/>
                <a:latin typeface="Segoe UI"/>
                <a:cs typeface="Segoe UI"/>
              </a:rPr>
              <a:t>Hardware</a:t>
            </a:r>
            <a:r>
              <a:rPr kumimoji="0" lang="en-US" sz="800" b="0" i="0" u="none" strike="noStrike" kern="0" cap="none" spc="-30" normalizeH="0" baseline="0" noProof="0" dirty="0">
                <a:ln>
                  <a:noFill/>
                </a:ln>
                <a:solidFill>
                  <a:srgbClr val="505050"/>
                </a:solidFill>
                <a:effectLst/>
                <a:uLnTx/>
                <a:uFillTx/>
                <a:latin typeface="Segoe UI"/>
                <a:cs typeface="Segoe UI"/>
              </a:rPr>
              <a:t> </a:t>
            </a:r>
            <a:r>
              <a:rPr kumimoji="0" lang="en-US" sz="800" b="0" i="0" u="none" strike="noStrike" kern="0" cap="none" spc="-10" normalizeH="0" baseline="0" noProof="0" dirty="0" err="1">
                <a:ln>
                  <a:noFill/>
                </a:ln>
                <a:solidFill>
                  <a:srgbClr val="505050"/>
                </a:solidFill>
                <a:effectLst/>
                <a:uLnTx/>
                <a:uFillTx/>
                <a:latin typeface="Segoe UI"/>
                <a:cs typeface="Segoe UI"/>
              </a:rPr>
              <a:t>TPM</a:t>
            </a:r>
            <a:r>
              <a:rPr kumimoji="0" lang="en-US" sz="800" b="0" i="0" u="none" strike="noStrike" kern="0" cap="none" spc="-25" normalizeH="0" baseline="0" noProof="0" dirty="0">
                <a:ln>
                  <a:noFill/>
                </a:ln>
                <a:solidFill>
                  <a:srgbClr val="505050"/>
                </a:solidFill>
                <a:effectLst/>
                <a:uLnTx/>
                <a:uFillTx/>
                <a:latin typeface="Segoe UI"/>
                <a:cs typeface="Segoe UI"/>
              </a:rPr>
              <a:t> </a:t>
            </a:r>
            <a:r>
              <a:rPr kumimoji="0" lang="en-US" sz="800" b="0" i="0" u="none" strike="noStrike" kern="0" cap="none" spc="0" normalizeH="0" baseline="0" noProof="0" dirty="0">
                <a:ln>
                  <a:noFill/>
                </a:ln>
                <a:solidFill>
                  <a:srgbClr val="505050"/>
                </a:solidFill>
                <a:effectLst/>
                <a:uLnTx/>
                <a:uFillTx/>
                <a:latin typeface="Segoe UI"/>
                <a:cs typeface="Segoe UI"/>
              </a:rPr>
              <a:t>2.0</a:t>
            </a:r>
            <a:r>
              <a:rPr kumimoji="0" lang="en-US" sz="800" b="0" i="0" u="none" strike="noStrike" kern="0" cap="none" spc="-25" normalizeH="0" baseline="0" noProof="0" dirty="0">
                <a:ln>
                  <a:noFill/>
                </a:ln>
                <a:solidFill>
                  <a:srgbClr val="505050"/>
                </a:solidFill>
                <a:effectLst/>
                <a:uLnTx/>
                <a:uFillTx/>
                <a:latin typeface="Segoe UI"/>
                <a:cs typeface="Segoe UI"/>
              </a:rPr>
              <a:t> </a:t>
            </a:r>
            <a:r>
              <a:rPr kumimoji="0" lang="en-US" sz="800" b="0" i="0" u="none" strike="noStrike" kern="0" cap="none" spc="-10" normalizeH="0" baseline="0" noProof="0" dirty="0">
                <a:ln>
                  <a:noFill/>
                </a:ln>
                <a:solidFill>
                  <a:srgbClr val="505050"/>
                </a:solidFill>
                <a:effectLst/>
                <a:uLnTx/>
                <a:uFillTx/>
                <a:latin typeface="Segoe UI"/>
                <a:cs typeface="Segoe UI"/>
              </a:rPr>
              <a:t>chip</a:t>
            </a:r>
            <a:r>
              <a:rPr kumimoji="0" lang="en-US" sz="800" b="0" i="0" u="none" strike="noStrike" kern="0" cap="none" spc="-25" normalizeH="0" baseline="0" noProof="0" dirty="0">
                <a:ln>
                  <a:noFill/>
                </a:ln>
                <a:solidFill>
                  <a:srgbClr val="505050"/>
                </a:solidFill>
                <a:effectLst/>
                <a:uLnTx/>
                <a:uFillTx/>
                <a:latin typeface="Segoe UI"/>
                <a:cs typeface="Segoe UI"/>
              </a:rPr>
              <a:t> for</a:t>
            </a:r>
            <a:r>
              <a:rPr kumimoji="0" lang="en-US" sz="800" b="0" i="0" u="none" strike="noStrike" kern="0" cap="none" spc="500" normalizeH="0" baseline="0" noProof="0" dirty="0">
                <a:ln>
                  <a:noFill/>
                </a:ln>
                <a:solidFill>
                  <a:srgbClr val="505050"/>
                </a:solidFill>
                <a:effectLst/>
                <a:uLnTx/>
                <a:uFillTx/>
                <a:latin typeface="Segoe UI"/>
                <a:cs typeface="Segoe UI"/>
              </a:rPr>
              <a:t> </a:t>
            </a:r>
            <a:r>
              <a:rPr kumimoji="0" lang="en-US" sz="800" b="0" i="0" u="none" strike="noStrike" kern="0" cap="none" spc="-20" normalizeH="0" baseline="0" noProof="0" dirty="0">
                <a:ln>
                  <a:noFill/>
                </a:ln>
                <a:solidFill>
                  <a:srgbClr val="505050"/>
                </a:solidFill>
                <a:effectLst/>
                <a:uLnTx/>
                <a:uFillTx/>
                <a:latin typeface="Segoe UI"/>
                <a:cs typeface="Segoe UI"/>
              </a:rPr>
              <a:t>enterprise-</a:t>
            </a:r>
            <a:r>
              <a:rPr kumimoji="0" lang="en-US" sz="800" b="0" i="0" u="none" strike="noStrike" kern="0" cap="none" spc="-10" normalizeH="0" baseline="0" noProof="0" dirty="0">
                <a:ln>
                  <a:noFill/>
                </a:ln>
                <a:solidFill>
                  <a:srgbClr val="505050"/>
                </a:solidFill>
                <a:effectLst/>
                <a:uLnTx/>
                <a:uFillTx/>
                <a:latin typeface="Segoe UI"/>
                <a:cs typeface="Segoe UI"/>
              </a:rPr>
              <a:t>grade</a:t>
            </a:r>
            <a:r>
              <a:rPr kumimoji="0" lang="en-US" sz="800" b="0" i="0" u="none" strike="noStrike" kern="0" cap="none" spc="-15" normalizeH="0" baseline="0" noProof="0" dirty="0">
                <a:ln>
                  <a:noFill/>
                </a:ln>
                <a:solidFill>
                  <a:srgbClr val="505050"/>
                </a:solidFill>
                <a:effectLst/>
                <a:uLnTx/>
                <a:uFillTx/>
                <a:latin typeface="Segoe UI"/>
                <a:cs typeface="Segoe UI"/>
              </a:rPr>
              <a:t> </a:t>
            </a:r>
            <a:r>
              <a:rPr kumimoji="0" lang="en-US" sz="800" b="0" i="0" u="none" strike="noStrike" kern="0" cap="none" spc="-10" normalizeH="0" baseline="0" noProof="0" dirty="0">
                <a:ln>
                  <a:noFill/>
                </a:ln>
                <a:solidFill>
                  <a:srgbClr val="505050"/>
                </a:solidFill>
                <a:effectLst/>
                <a:uLnTx/>
                <a:uFillTx/>
                <a:latin typeface="Segoe UI"/>
                <a:cs typeface="Segoe UI"/>
              </a:rPr>
              <a:t>security</a:t>
            </a:r>
            <a:r>
              <a:rPr kumimoji="0" lang="en-US" sz="800" b="0" i="0" u="none" strike="noStrike" kern="0" cap="none" spc="-15" normalizeH="0" baseline="0" noProof="0" dirty="0">
                <a:ln>
                  <a:noFill/>
                </a:ln>
                <a:solidFill>
                  <a:srgbClr val="505050"/>
                </a:solidFill>
                <a:effectLst/>
                <a:uLnTx/>
                <a:uFillTx/>
                <a:latin typeface="Segoe UI"/>
                <a:cs typeface="Segoe UI"/>
              </a:rPr>
              <a:t> </a:t>
            </a:r>
            <a:r>
              <a:rPr kumimoji="0" lang="en-US" sz="800" b="0" i="0" u="none" strike="noStrike" kern="0" cap="none" spc="-30" normalizeH="0" baseline="0" noProof="0" dirty="0">
                <a:ln>
                  <a:noFill/>
                </a:ln>
                <a:solidFill>
                  <a:srgbClr val="505050"/>
                </a:solidFill>
                <a:effectLst/>
                <a:uLnTx/>
                <a:uFillTx/>
                <a:latin typeface="Segoe UI"/>
                <a:cs typeface="Segoe UI"/>
              </a:rPr>
              <a:t>and</a:t>
            </a:r>
            <a:r>
              <a:rPr kumimoji="0" lang="en-US" sz="800" b="0" i="0" u="none" strike="noStrike" kern="0" cap="none" spc="500" normalizeH="0" baseline="0" noProof="0" dirty="0">
                <a:ln>
                  <a:noFill/>
                </a:ln>
                <a:solidFill>
                  <a:srgbClr val="505050"/>
                </a:solidFill>
                <a:effectLst/>
                <a:uLnTx/>
                <a:uFillTx/>
                <a:latin typeface="Segoe UI"/>
                <a:cs typeface="Segoe UI"/>
              </a:rPr>
              <a:t> </a:t>
            </a:r>
            <a:r>
              <a:rPr kumimoji="0" lang="en-US" sz="800" b="0" i="0" u="none" strike="noStrike" kern="0" cap="none" spc="-20" normalizeH="0" baseline="0" noProof="0" dirty="0">
                <a:ln>
                  <a:noFill/>
                </a:ln>
                <a:solidFill>
                  <a:srgbClr val="505050"/>
                </a:solidFill>
                <a:effectLst/>
                <a:uLnTx/>
                <a:uFillTx/>
                <a:latin typeface="Segoe UI"/>
                <a:cs typeface="Segoe UI"/>
              </a:rPr>
              <a:t>BitLocker</a:t>
            </a:r>
            <a:r>
              <a:rPr kumimoji="0" lang="en-US" sz="800" b="0" i="0" u="none" strike="noStrike" kern="0" cap="none" spc="-10" normalizeH="0" baseline="0" noProof="0" dirty="0">
                <a:ln>
                  <a:noFill/>
                </a:ln>
                <a:solidFill>
                  <a:srgbClr val="505050"/>
                </a:solidFill>
                <a:effectLst/>
                <a:uLnTx/>
                <a:uFillTx/>
                <a:latin typeface="Segoe UI"/>
                <a:cs typeface="Segoe UI"/>
              </a:rPr>
              <a:t> support</a:t>
            </a:r>
            <a:endParaRPr kumimoji="0" lang="en-US" sz="800" b="0" i="0" u="none" strike="noStrike" kern="0" cap="none" spc="0" normalizeH="0" baseline="0" noProof="0" dirty="0">
              <a:ln>
                <a:noFill/>
              </a:ln>
              <a:solidFill>
                <a:srgbClr val="505050"/>
              </a:solidFill>
              <a:effectLst/>
              <a:uLnTx/>
              <a:uFillTx/>
              <a:latin typeface="Segoe UI"/>
              <a:cs typeface="Segoe UI"/>
            </a:endParaRPr>
          </a:p>
          <a:p>
            <a:pPr marL="12700" marR="5080" lvl="0" indent="0" defTabSz="914400" eaLnBrk="1" fontAlgn="auto" latinLnBrk="0" hangingPunct="1">
              <a:lnSpc>
                <a:spcPct val="114599"/>
              </a:lnSpc>
              <a:spcBef>
                <a:spcPts val="0"/>
              </a:spcBef>
              <a:spcAft>
                <a:spcPts val="0"/>
              </a:spcAft>
              <a:buClrTx/>
              <a:buSzTx/>
              <a:buFontTx/>
              <a:buNone/>
              <a:tabLst/>
              <a:defRPr/>
            </a:pPr>
            <a:r>
              <a:rPr kumimoji="0" lang="en-US" sz="800" b="0" i="0" u="none" strike="noStrike" kern="0" cap="none" spc="-20" normalizeH="0" baseline="0" noProof="0" dirty="0">
                <a:ln>
                  <a:noFill/>
                </a:ln>
                <a:solidFill>
                  <a:srgbClr val="505050"/>
                </a:solidFill>
                <a:effectLst/>
                <a:uLnTx/>
                <a:uFillTx/>
                <a:latin typeface="Segoe UI"/>
                <a:cs typeface="Segoe UI"/>
              </a:rPr>
              <a:t>Enterprise-</a:t>
            </a:r>
            <a:r>
              <a:rPr kumimoji="0" lang="en-US" sz="800" b="0" i="0" u="none" strike="noStrike" kern="0" cap="none" spc="-10" normalizeH="0" baseline="0" noProof="0" dirty="0">
                <a:ln>
                  <a:noFill/>
                </a:ln>
                <a:solidFill>
                  <a:srgbClr val="505050"/>
                </a:solidFill>
                <a:effectLst/>
                <a:uLnTx/>
                <a:uFillTx/>
                <a:latin typeface="Segoe UI"/>
                <a:cs typeface="Segoe UI"/>
              </a:rPr>
              <a:t>grade</a:t>
            </a:r>
            <a:r>
              <a:rPr kumimoji="0" lang="en-US" sz="800" b="0" i="0" u="none" strike="noStrike" kern="0" cap="none" spc="15" normalizeH="0" baseline="0" noProof="0" dirty="0">
                <a:ln>
                  <a:noFill/>
                </a:ln>
                <a:solidFill>
                  <a:srgbClr val="505050"/>
                </a:solidFill>
                <a:effectLst/>
                <a:uLnTx/>
                <a:uFillTx/>
                <a:latin typeface="Segoe UI"/>
                <a:cs typeface="Segoe UI"/>
              </a:rPr>
              <a:t> </a:t>
            </a:r>
            <a:r>
              <a:rPr kumimoji="0" lang="en-US" sz="800" b="0" i="0" u="none" strike="noStrike" kern="0" cap="none" spc="-20" normalizeH="0" baseline="0" noProof="0" dirty="0">
                <a:ln>
                  <a:noFill/>
                </a:ln>
                <a:solidFill>
                  <a:srgbClr val="505050"/>
                </a:solidFill>
                <a:effectLst/>
                <a:uLnTx/>
                <a:uFillTx/>
                <a:latin typeface="Segoe UI"/>
                <a:cs typeface="Segoe UI"/>
              </a:rPr>
              <a:t>protection</a:t>
            </a:r>
            <a:r>
              <a:rPr kumimoji="0" lang="en-US" sz="800" b="0" i="0" u="none" strike="noStrike" kern="0" cap="none" spc="15" normalizeH="0" baseline="0" noProof="0" dirty="0">
                <a:ln>
                  <a:noFill/>
                </a:ln>
                <a:solidFill>
                  <a:srgbClr val="505050"/>
                </a:solidFill>
                <a:effectLst/>
                <a:uLnTx/>
                <a:uFillTx/>
                <a:latin typeface="Segoe UI"/>
                <a:cs typeface="Segoe UI"/>
              </a:rPr>
              <a:t> </a:t>
            </a:r>
            <a:r>
              <a:rPr kumimoji="0" lang="en-US" sz="800" b="0" i="0" u="none" strike="noStrike" kern="0" cap="none" spc="-20" normalizeH="0" baseline="0" noProof="0" dirty="0">
                <a:ln>
                  <a:noFill/>
                </a:ln>
                <a:solidFill>
                  <a:srgbClr val="505050"/>
                </a:solidFill>
                <a:effectLst/>
                <a:uLnTx/>
                <a:uFillTx/>
                <a:latin typeface="Segoe UI"/>
                <a:cs typeface="Segoe UI"/>
              </a:rPr>
              <a:t>with</a:t>
            </a:r>
            <a:r>
              <a:rPr kumimoji="0" lang="en-US" sz="800" b="0" i="0" u="none" strike="noStrike" kern="0" cap="none" spc="500" normalizeH="0" baseline="0" noProof="0" dirty="0">
                <a:ln>
                  <a:noFill/>
                </a:ln>
                <a:solidFill>
                  <a:srgbClr val="505050"/>
                </a:solidFill>
                <a:effectLst/>
                <a:uLnTx/>
                <a:uFillTx/>
                <a:latin typeface="Segoe UI"/>
                <a:cs typeface="Segoe UI"/>
              </a:rPr>
              <a:t> </a:t>
            </a:r>
            <a:r>
              <a:rPr kumimoji="0" lang="en-US" sz="800" b="0" i="0" u="none" strike="noStrike" kern="0" cap="none" spc="-25" normalizeH="0" baseline="0" noProof="0" dirty="0">
                <a:ln>
                  <a:noFill/>
                </a:ln>
                <a:solidFill>
                  <a:srgbClr val="505050"/>
                </a:solidFill>
                <a:effectLst/>
                <a:uLnTx/>
                <a:uFillTx/>
                <a:latin typeface="Segoe UI"/>
                <a:cs typeface="Segoe UI"/>
              </a:rPr>
              <a:t>Windows</a:t>
            </a:r>
            <a:r>
              <a:rPr kumimoji="0" lang="en-US" sz="800" b="0" i="0" u="none" strike="noStrike" kern="0" cap="none" spc="-20" normalizeH="0" baseline="0" noProof="0" dirty="0">
                <a:ln>
                  <a:noFill/>
                </a:ln>
                <a:solidFill>
                  <a:srgbClr val="505050"/>
                </a:solidFill>
                <a:effectLst/>
                <a:uLnTx/>
                <a:uFillTx/>
                <a:latin typeface="Segoe UI"/>
                <a:cs typeface="Segoe UI"/>
              </a:rPr>
              <a:t> </a:t>
            </a:r>
            <a:r>
              <a:rPr kumimoji="0" lang="en-US" sz="800" b="0" i="0" u="none" strike="noStrike" kern="0" cap="none" spc="-10" normalizeH="0" baseline="0" noProof="0" dirty="0">
                <a:ln>
                  <a:noFill/>
                </a:ln>
                <a:solidFill>
                  <a:srgbClr val="505050"/>
                </a:solidFill>
                <a:effectLst/>
                <a:uLnTx/>
                <a:uFillTx/>
                <a:latin typeface="Segoe UI"/>
                <a:cs typeface="Segoe UI"/>
              </a:rPr>
              <a:t>Hello</a:t>
            </a:r>
            <a:r>
              <a:rPr kumimoji="0" lang="en-US" sz="800" b="0" i="0" u="none" strike="noStrike" kern="0" cap="none" spc="-20" normalizeH="0" baseline="0" noProof="0" dirty="0">
                <a:ln>
                  <a:noFill/>
                </a:ln>
                <a:solidFill>
                  <a:srgbClr val="505050"/>
                </a:solidFill>
                <a:effectLst/>
                <a:uLnTx/>
                <a:uFillTx/>
                <a:latin typeface="Segoe UI"/>
                <a:cs typeface="Segoe UI"/>
              </a:rPr>
              <a:t> </a:t>
            </a:r>
            <a:r>
              <a:rPr kumimoji="0" lang="en-US" sz="800" b="0" i="0" u="none" strike="noStrike" kern="0" cap="none" spc="0" normalizeH="0" baseline="0" noProof="0" dirty="0">
                <a:ln>
                  <a:noFill/>
                </a:ln>
                <a:solidFill>
                  <a:srgbClr val="505050"/>
                </a:solidFill>
                <a:effectLst/>
                <a:uLnTx/>
                <a:uFillTx/>
                <a:latin typeface="Segoe UI"/>
                <a:cs typeface="Segoe UI"/>
              </a:rPr>
              <a:t>2.0</a:t>
            </a:r>
            <a:r>
              <a:rPr kumimoji="0" lang="en-US" sz="800" b="0" i="0" u="none" strike="noStrike" kern="0" cap="none" spc="-20" normalizeH="0" baseline="0" noProof="0" dirty="0">
                <a:ln>
                  <a:noFill/>
                </a:ln>
                <a:solidFill>
                  <a:srgbClr val="505050"/>
                </a:solidFill>
                <a:effectLst/>
                <a:uLnTx/>
                <a:uFillTx/>
                <a:latin typeface="Segoe UI"/>
                <a:cs typeface="Segoe UI"/>
              </a:rPr>
              <a:t> </a:t>
            </a:r>
            <a:r>
              <a:rPr kumimoji="0" lang="en-US" sz="800" b="0" i="0" u="none" strike="noStrike" kern="0" cap="none" spc="-10" normalizeH="0" baseline="0" noProof="0" dirty="0">
                <a:ln>
                  <a:noFill/>
                </a:ln>
                <a:solidFill>
                  <a:srgbClr val="505050"/>
                </a:solidFill>
                <a:effectLst/>
                <a:uLnTx/>
                <a:uFillTx/>
                <a:latin typeface="Segoe UI"/>
                <a:cs typeface="Segoe UI"/>
              </a:rPr>
              <a:t>face</a:t>
            </a:r>
            <a:r>
              <a:rPr kumimoji="0" lang="en-US" sz="800" b="0" i="0" u="none" strike="noStrike" kern="0" cap="none" spc="-20" normalizeH="0" baseline="0" noProof="0" dirty="0">
                <a:ln>
                  <a:noFill/>
                </a:ln>
                <a:solidFill>
                  <a:srgbClr val="505050"/>
                </a:solidFill>
                <a:effectLst/>
                <a:uLnTx/>
                <a:uFillTx/>
                <a:latin typeface="Segoe UI"/>
                <a:cs typeface="Segoe UI"/>
              </a:rPr>
              <a:t> sign-</a:t>
            </a:r>
            <a:r>
              <a:rPr kumimoji="0" lang="en-US" sz="800" b="0" i="0" u="none" strike="noStrike" kern="0" cap="none" spc="-25" normalizeH="0" baseline="0" noProof="0" dirty="0">
                <a:ln>
                  <a:noFill/>
                </a:ln>
                <a:solidFill>
                  <a:srgbClr val="505050"/>
                </a:solidFill>
                <a:effectLst/>
                <a:uLnTx/>
                <a:uFillTx/>
                <a:latin typeface="Segoe UI"/>
                <a:cs typeface="Segoe UI"/>
              </a:rPr>
              <a:t>in</a:t>
            </a:r>
            <a:r>
              <a:rPr kumimoji="0" lang="en-US" sz="800" b="0" i="0" u="none" strike="noStrike" kern="0" cap="none" spc="500" normalizeH="0" baseline="0" noProof="0" dirty="0">
                <a:ln>
                  <a:noFill/>
                </a:ln>
                <a:solidFill>
                  <a:srgbClr val="505050"/>
                </a:solidFill>
                <a:effectLst/>
                <a:uLnTx/>
                <a:uFillTx/>
                <a:latin typeface="Segoe UI"/>
                <a:cs typeface="Segoe UI"/>
              </a:rPr>
              <a:t> </a:t>
            </a:r>
            <a:r>
              <a:rPr kumimoji="0" lang="en-US" sz="800" b="0" i="0" u="none" strike="noStrike" kern="0" cap="none" spc="-25" normalizeH="0" baseline="0" noProof="0" dirty="0">
                <a:ln>
                  <a:noFill/>
                </a:ln>
                <a:solidFill>
                  <a:srgbClr val="505050"/>
                </a:solidFill>
                <a:effectLst/>
                <a:uLnTx/>
                <a:uFillTx/>
                <a:latin typeface="Segoe UI"/>
                <a:cs typeface="Segoe UI"/>
              </a:rPr>
              <a:t>Windows</a:t>
            </a:r>
            <a:r>
              <a:rPr kumimoji="0" lang="en-US" sz="800" b="0" i="0" u="none" strike="noStrike" kern="0" cap="none" spc="0" normalizeH="0" baseline="0" noProof="0" dirty="0">
                <a:ln>
                  <a:noFill/>
                </a:ln>
                <a:solidFill>
                  <a:srgbClr val="505050"/>
                </a:solidFill>
                <a:effectLst/>
                <a:uLnTx/>
                <a:uFillTx/>
                <a:latin typeface="Segoe UI"/>
                <a:cs typeface="Segoe UI"/>
              </a:rPr>
              <a:t> 11</a:t>
            </a:r>
            <a:r>
              <a:rPr kumimoji="0" lang="en-US" sz="800" b="0" i="0" u="none" strike="noStrike" kern="0" cap="none" spc="5" normalizeH="0" baseline="0" noProof="0" dirty="0">
                <a:ln>
                  <a:noFill/>
                </a:ln>
                <a:solidFill>
                  <a:srgbClr val="505050"/>
                </a:solidFill>
                <a:effectLst/>
                <a:uLnTx/>
                <a:uFillTx/>
                <a:latin typeface="Segoe UI"/>
                <a:cs typeface="Segoe UI"/>
              </a:rPr>
              <a:t> </a:t>
            </a:r>
            <a:r>
              <a:rPr kumimoji="0" lang="en-US" sz="800" b="0" i="0" u="none" strike="noStrike" kern="0" cap="none" spc="-25" normalizeH="0" baseline="0" noProof="0" dirty="0">
                <a:ln>
                  <a:noFill/>
                </a:ln>
                <a:solidFill>
                  <a:srgbClr val="505050"/>
                </a:solidFill>
                <a:effectLst/>
                <a:uLnTx/>
                <a:uFillTx/>
                <a:latin typeface="Segoe UI"/>
                <a:cs typeface="Segoe UI"/>
              </a:rPr>
              <a:t>Secured-</a:t>
            </a:r>
            <a:r>
              <a:rPr kumimoji="0" lang="en-US" sz="800" b="0" i="0" u="none" strike="noStrike" kern="0" cap="none" spc="-20" normalizeH="0" baseline="0" noProof="0" dirty="0">
                <a:ln>
                  <a:noFill/>
                </a:ln>
                <a:solidFill>
                  <a:srgbClr val="505050"/>
                </a:solidFill>
                <a:effectLst/>
                <a:uLnTx/>
                <a:uFillTx/>
                <a:latin typeface="Segoe UI"/>
                <a:cs typeface="Segoe UI"/>
              </a:rPr>
              <a:t>core</a:t>
            </a:r>
            <a:r>
              <a:rPr kumimoji="0" lang="en-US" sz="800" b="0" i="0" u="none" strike="noStrike" kern="0" cap="none" spc="5" normalizeH="0" baseline="0" noProof="0" dirty="0">
                <a:ln>
                  <a:noFill/>
                </a:ln>
                <a:solidFill>
                  <a:srgbClr val="505050"/>
                </a:solidFill>
                <a:effectLst/>
                <a:uLnTx/>
                <a:uFillTx/>
                <a:latin typeface="Segoe UI"/>
                <a:cs typeface="Segoe UI"/>
              </a:rPr>
              <a:t> </a:t>
            </a:r>
            <a:r>
              <a:rPr kumimoji="0" lang="en-US" sz="800" b="0" i="0" u="none" strike="noStrike" kern="0" cap="none" spc="-25" normalizeH="0" baseline="0" noProof="0" dirty="0">
                <a:ln>
                  <a:noFill/>
                </a:ln>
                <a:solidFill>
                  <a:srgbClr val="505050"/>
                </a:solidFill>
                <a:effectLst/>
                <a:uLnTx/>
                <a:uFillTx/>
                <a:latin typeface="Segoe UI"/>
                <a:cs typeface="Segoe UI"/>
              </a:rPr>
              <a:t>PC</a:t>
            </a:r>
            <a:endParaRPr kumimoji="0" lang="en-US" sz="800" b="0" i="0" u="none" strike="noStrike" kern="0" cap="none" spc="0" normalizeH="0" baseline="0" noProof="0" dirty="0">
              <a:ln>
                <a:noFill/>
              </a:ln>
              <a:solidFill>
                <a:srgbClr val="505050"/>
              </a:solidFill>
              <a:effectLst/>
              <a:uLnTx/>
              <a:uFillTx/>
              <a:latin typeface="Segoe UI"/>
              <a:cs typeface="Segoe UI"/>
            </a:endParaRPr>
          </a:p>
        </p:txBody>
      </p:sp>
      <p:sp>
        <p:nvSpPr>
          <p:cNvPr id="24" name="Content Placeholder 23">
            <a:extLst>
              <a:ext uri="{FF2B5EF4-FFF2-40B4-BE49-F238E27FC236}">
                <a16:creationId xmlns:a16="http://schemas.microsoft.com/office/drawing/2014/main" id="{DF743911-C920-C106-F5CE-26235B15BA11}"/>
              </a:ext>
            </a:extLst>
          </p:cNvPr>
          <p:cNvSpPr>
            <a:spLocks noGrp="1"/>
          </p:cNvSpPr>
          <p:nvPr>
            <p:ph sz="quarter" idx="17"/>
          </p:nvPr>
        </p:nvSpPr>
        <p:spPr>
          <a:xfrm>
            <a:off x="1514306" y="5235947"/>
            <a:ext cx="530013" cy="148300"/>
          </a:xfrm>
        </p:spPr>
        <p:txBody>
          <a:bodyPr/>
          <a:lstStyle/>
          <a:p>
            <a:pPr marL="12700" marR="0" lvl="0" indent="0" algn="l" defTabSz="914400" eaLnBrk="1" fontAlgn="auto" latinLnBrk="0" hangingPunct="1">
              <a:lnSpc>
                <a:spcPct val="100000"/>
              </a:lnSpc>
              <a:spcBef>
                <a:spcPts val="100"/>
              </a:spcBef>
              <a:spcAft>
                <a:spcPts val="0"/>
              </a:spcAft>
              <a:buClrTx/>
              <a:buSzTx/>
              <a:buFontTx/>
              <a:buNone/>
              <a:tabLst/>
              <a:defRPr/>
            </a:pPr>
            <a:r>
              <a:rPr kumimoji="0" lang="sv-SE" sz="800" b="0" i="0" u="none" strike="noStrike" kern="0" cap="none" spc="-10" normalizeH="0" baseline="0" noProof="0" dirty="0">
                <a:ln>
                  <a:noFill/>
                </a:ln>
                <a:solidFill>
                  <a:srgbClr val="505050"/>
                </a:solidFill>
                <a:effectLst/>
                <a:uLnTx/>
                <a:uFillTx/>
                <a:latin typeface="Segoe UI Semibold" panose="020B0702040204020203" pitchFamily="34" charset="0"/>
                <a:cs typeface="Segoe UI Semibold" panose="020B0702040204020203" pitchFamily="34" charset="0"/>
              </a:rPr>
              <a:t>CAMERAS</a:t>
            </a:r>
            <a:endParaRPr kumimoji="0" lang="sv-SE" sz="800" b="0" i="0" u="none" strike="noStrike" kern="0" cap="none" spc="0" normalizeH="0" baseline="0" noProof="0" dirty="0">
              <a:ln>
                <a:noFill/>
              </a:ln>
              <a:solidFill>
                <a:srgbClr val="505050"/>
              </a:solidFill>
              <a:effectLst/>
              <a:uLnTx/>
              <a:uFillTx/>
              <a:latin typeface="Segoe UI Semibold" panose="020B0702040204020203" pitchFamily="34" charset="0"/>
              <a:cs typeface="Segoe UI Semibold" panose="020B0702040204020203" pitchFamily="34" charset="0"/>
            </a:endParaRPr>
          </a:p>
        </p:txBody>
      </p:sp>
      <p:sp>
        <p:nvSpPr>
          <p:cNvPr id="25" name="Content Placeholder 24">
            <a:extLst>
              <a:ext uri="{FF2B5EF4-FFF2-40B4-BE49-F238E27FC236}">
                <a16:creationId xmlns:a16="http://schemas.microsoft.com/office/drawing/2014/main" id="{F6E04977-EB91-377A-30E1-42C6E1732972}"/>
              </a:ext>
            </a:extLst>
          </p:cNvPr>
          <p:cNvSpPr>
            <a:spLocks noGrp="1"/>
          </p:cNvSpPr>
          <p:nvPr>
            <p:ph sz="quarter" idx="18"/>
          </p:nvPr>
        </p:nvSpPr>
        <p:spPr>
          <a:xfrm>
            <a:off x="2195429" y="5218291"/>
            <a:ext cx="1569720" cy="1262077"/>
          </a:xfrm>
        </p:spPr>
        <p:txBody>
          <a:bodyPr/>
          <a:lstStyle/>
          <a:p>
            <a:pPr marL="12700" marR="5080" lvl="0" indent="0" defTabSz="914400" eaLnBrk="1" fontAlgn="auto" latinLnBrk="0" hangingPunct="1">
              <a:lnSpc>
                <a:spcPct val="114599"/>
              </a:lnSpc>
              <a:spcBef>
                <a:spcPts val="100"/>
              </a:spcBef>
              <a:spcAft>
                <a:spcPts val="0"/>
              </a:spcAft>
              <a:buClrTx/>
              <a:buSzTx/>
              <a:buFontTx/>
              <a:buNone/>
              <a:tabLst/>
              <a:defRPr/>
            </a:pPr>
            <a:r>
              <a:rPr kumimoji="0" lang="en-US" sz="800" b="0" i="0" u="none" strike="noStrike" kern="0" cap="none" spc="-10" normalizeH="0" baseline="0" noProof="0" dirty="0">
                <a:ln>
                  <a:noFill/>
                </a:ln>
                <a:solidFill>
                  <a:srgbClr val="505050"/>
                </a:solidFill>
                <a:effectLst/>
                <a:uLnTx/>
                <a:uFillTx/>
                <a:latin typeface="Segoe UI"/>
                <a:cs typeface="Segoe UI"/>
              </a:rPr>
              <a:t>Full</a:t>
            </a:r>
            <a:r>
              <a:rPr kumimoji="0" lang="en-US" sz="800" b="0" i="0" u="none" strike="noStrike" kern="0" cap="none" spc="-30" normalizeH="0" baseline="0" noProof="0" dirty="0">
                <a:ln>
                  <a:noFill/>
                </a:ln>
                <a:solidFill>
                  <a:srgbClr val="505050"/>
                </a:solidFill>
                <a:effectLst/>
                <a:uLnTx/>
                <a:uFillTx/>
                <a:latin typeface="Segoe UI"/>
                <a:cs typeface="Segoe UI"/>
              </a:rPr>
              <a:t> </a:t>
            </a:r>
            <a:r>
              <a:rPr kumimoji="0" lang="en-US" sz="800" b="0" i="0" u="none" strike="noStrike" kern="0" cap="none" spc="-10" normalizeH="0" baseline="0" noProof="0" dirty="0">
                <a:ln>
                  <a:noFill/>
                </a:ln>
                <a:solidFill>
                  <a:srgbClr val="505050"/>
                </a:solidFill>
                <a:effectLst/>
                <a:uLnTx/>
                <a:uFillTx/>
                <a:latin typeface="Segoe UI"/>
                <a:cs typeface="Segoe UI"/>
              </a:rPr>
              <a:t>HD</a:t>
            </a:r>
            <a:r>
              <a:rPr kumimoji="0" lang="en-US" sz="800" b="0" i="0" u="none" strike="noStrike" kern="0" cap="none" spc="-25" normalizeH="0" baseline="0" noProof="0" dirty="0">
                <a:ln>
                  <a:noFill/>
                </a:ln>
                <a:solidFill>
                  <a:srgbClr val="505050"/>
                </a:solidFill>
                <a:effectLst/>
                <a:uLnTx/>
                <a:uFillTx/>
                <a:latin typeface="Segoe UI"/>
                <a:cs typeface="Segoe UI"/>
              </a:rPr>
              <a:t> </a:t>
            </a:r>
            <a:r>
              <a:rPr kumimoji="0" lang="en-US" sz="800" b="0" i="0" u="none" strike="noStrike" kern="0" cap="none" spc="-30" normalizeH="0" baseline="0" noProof="0" dirty="0">
                <a:ln>
                  <a:noFill/>
                </a:ln>
                <a:solidFill>
                  <a:srgbClr val="505050"/>
                </a:solidFill>
                <a:effectLst/>
                <a:uLnTx/>
                <a:uFillTx/>
                <a:latin typeface="Segoe UI"/>
                <a:cs typeface="Segoe UI"/>
              </a:rPr>
              <a:t>front-</a:t>
            </a:r>
            <a:r>
              <a:rPr kumimoji="0" lang="en-US" sz="800" b="0" i="0" u="none" strike="noStrike" kern="0" cap="none" spc="-10" normalizeH="0" baseline="0" noProof="0" dirty="0">
                <a:ln>
                  <a:noFill/>
                </a:ln>
                <a:solidFill>
                  <a:srgbClr val="505050"/>
                </a:solidFill>
                <a:effectLst/>
                <a:uLnTx/>
                <a:uFillTx/>
                <a:latin typeface="Segoe UI"/>
                <a:cs typeface="Segoe UI"/>
              </a:rPr>
              <a:t>facing</a:t>
            </a:r>
            <a:r>
              <a:rPr kumimoji="0" lang="en-US" sz="800" b="0" i="0" u="none" strike="noStrike" kern="0" cap="none" spc="-25" normalizeH="0" baseline="0" noProof="0" dirty="0">
                <a:ln>
                  <a:noFill/>
                </a:ln>
                <a:solidFill>
                  <a:srgbClr val="505050"/>
                </a:solidFill>
                <a:effectLst/>
                <a:uLnTx/>
                <a:uFillTx/>
                <a:latin typeface="Segoe UI"/>
                <a:cs typeface="Segoe UI"/>
              </a:rPr>
              <a:t> </a:t>
            </a:r>
            <a:r>
              <a:rPr kumimoji="0" lang="en-US" sz="800" b="0" i="0" u="none" strike="noStrike" kern="0" cap="none" spc="-10" normalizeH="0" baseline="0" noProof="0" dirty="0">
                <a:ln>
                  <a:noFill/>
                </a:ln>
                <a:solidFill>
                  <a:srgbClr val="505050"/>
                </a:solidFill>
                <a:effectLst/>
                <a:uLnTx/>
                <a:uFillTx/>
                <a:latin typeface="Segoe UI"/>
                <a:cs typeface="Segoe UI"/>
              </a:rPr>
              <a:t>Surface</a:t>
            </a:r>
            <a:r>
              <a:rPr kumimoji="0" lang="en-US" sz="800" b="0" i="0" u="none" strike="noStrike" kern="0" cap="none" spc="-30" normalizeH="0" baseline="0" noProof="0" dirty="0">
                <a:ln>
                  <a:noFill/>
                </a:ln>
                <a:solidFill>
                  <a:srgbClr val="505050"/>
                </a:solidFill>
                <a:effectLst/>
                <a:uLnTx/>
                <a:uFillTx/>
                <a:latin typeface="Segoe UI"/>
                <a:cs typeface="Segoe UI"/>
              </a:rPr>
              <a:t> </a:t>
            </a:r>
            <a:r>
              <a:rPr kumimoji="0" lang="en-US" sz="800" b="0" i="0" u="none" strike="noStrike" kern="0" cap="none" spc="-25" normalizeH="0" baseline="0" noProof="0" dirty="0">
                <a:ln>
                  <a:noFill/>
                </a:ln>
                <a:solidFill>
                  <a:srgbClr val="505050"/>
                </a:solidFill>
                <a:effectLst/>
                <a:uLnTx/>
                <a:uFillTx/>
                <a:latin typeface="Segoe UI"/>
                <a:cs typeface="Segoe UI"/>
              </a:rPr>
              <a:t>Studio</a:t>
            </a:r>
            <a:r>
              <a:rPr kumimoji="0" lang="en-US" sz="800" b="0" i="0" u="none" strike="noStrike" kern="0" cap="none" spc="-10" normalizeH="0" baseline="0" noProof="0" dirty="0">
                <a:ln>
                  <a:noFill/>
                </a:ln>
                <a:solidFill>
                  <a:srgbClr val="505050"/>
                </a:solidFill>
                <a:effectLst/>
                <a:uLnTx/>
                <a:uFillTx/>
                <a:latin typeface="Segoe UI"/>
                <a:cs typeface="Segoe UI"/>
              </a:rPr>
              <a:t> Camera</a:t>
            </a:r>
            <a:endParaRPr kumimoji="0" lang="en-US" sz="800" b="0" i="0" u="none" strike="noStrike" kern="0" cap="none" spc="0" normalizeH="0" baseline="0" noProof="0" dirty="0">
              <a:ln>
                <a:noFill/>
              </a:ln>
              <a:solidFill>
                <a:srgbClr val="505050"/>
              </a:solidFill>
              <a:effectLst/>
              <a:uLnTx/>
              <a:uFillTx/>
              <a:latin typeface="Segoe UI"/>
              <a:cs typeface="Segoe UI"/>
            </a:endParaRPr>
          </a:p>
          <a:p>
            <a:pPr marL="12700" marR="109855" lvl="0" indent="0" defTabSz="914400" eaLnBrk="1" fontAlgn="auto" latinLnBrk="0" hangingPunct="1">
              <a:lnSpc>
                <a:spcPct val="114599"/>
              </a:lnSpc>
              <a:spcBef>
                <a:spcPts val="0"/>
              </a:spcBef>
              <a:spcAft>
                <a:spcPts val="0"/>
              </a:spcAft>
              <a:buClrTx/>
              <a:buSzTx/>
              <a:buFontTx/>
              <a:buNone/>
              <a:tabLst/>
              <a:defRPr/>
            </a:pPr>
            <a:r>
              <a:rPr kumimoji="0" lang="en-US" sz="800" b="0" i="0" u="none" strike="noStrike" kern="0" cap="none" spc="-20" normalizeH="0" baseline="0" noProof="0" dirty="0" err="1">
                <a:ln>
                  <a:noFill/>
                </a:ln>
                <a:solidFill>
                  <a:srgbClr val="505050"/>
                </a:solidFill>
                <a:effectLst/>
                <a:uLnTx/>
                <a:uFillTx/>
                <a:latin typeface="Segoe UI"/>
                <a:cs typeface="Segoe UI"/>
              </a:rPr>
              <a:t>1080p</a:t>
            </a:r>
            <a:r>
              <a:rPr kumimoji="0" lang="en-US" sz="800" b="0" i="0" u="none" strike="noStrike" kern="0" cap="none" spc="-20" normalizeH="0" baseline="0" noProof="0" dirty="0">
                <a:ln>
                  <a:noFill/>
                </a:ln>
                <a:solidFill>
                  <a:srgbClr val="505050"/>
                </a:solidFill>
                <a:effectLst/>
                <a:uLnTx/>
                <a:uFillTx/>
                <a:latin typeface="Segoe UI"/>
                <a:cs typeface="Segoe UI"/>
              </a:rPr>
              <a:t> </a:t>
            </a:r>
            <a:r>
              <a:rPr kumimoji="0" lang="en-US" sz="800" b="0" i="0" u="none" strike="noStrike" kern="0" cap="none" spc="-10" normalizeH="0" baseline="0" noProof="0" dirty="0">
                <a:ln>
                  <a:noFill/>
                </a:ln>
                <a:solidFill>
                  <a:srgbClr val="505050"/>
                </a:solidFill>
                <a:effectLst/>
                <a:uLnTx/>
                <a:uFillTx/>
                <a:latin typeface="Segoe UI"/>
                <a:cs typeface="Segoe UI"/>
              </a:rPr>
              <a:t>Full</a:t>
            </a:r>
            <a:r>
              <a:rPr kumimoji="0" lang="en-US" sz="800" b="0" i="0" u="none" strike="noStrike" kern="0" cap="none" spc="-20" normalizeH="0" baseline="0" noProof="0" dirty="0">
                <a:ln>
                  <a:noFill/>
                </a:ln>
                <a:solidFill>
                  <a:srgbClr val="505050"/>
                </a:solidFill>
                <a:effectLst/>
                <a:uLnTx/>
                <a:uFillTx/>
                <a:latin typeface="Segoe UI"/>
                <a:cs typeface="Segoe UI"/>
              </a:rPr>
              <a:t> </a:t>
            </a:r>
            <a:r>
              <a:rPr kumimoji="0" lang="en-US" sz="800" b="0" i="0" u="none" strike="noStrike" kern="0" cap="none" spc="-10" normalizeH="0" baseline="0" noProof="0" dirty="0">
                <a:ln>
                  <a:noFill/>
                </a:ln>
                <a:solidFill>
                  <a:srgbClr val="505050"/>
                </a:solidFill>
                <a:effectLst/>
                <a:uLnTx/>
                <a:uFillTx/>
                <a:latin typeface="Segoe UI"/>
                <a:cs typeface="Segoe UI"/>
              </a:rPr>
              <a:t>HD</a:t>
            </a:r>
            <a:r>
              <a:rPr kumimoji="0" lang="en-US" sz="800" b="0" i="0" u="none" strike="noStrike" kern="0" cap="none" spc="-20" normalizeH="0" baseline="0" noProof="0" dirty="0">
                <a:ln>
                  <a:noFill/>
                </a:ln>
                <a:solidFill>
                  <a:srgbClr val="505050"/>
                </a:solidFill>
                <a:effectLst/>
                <a:uLnTx/>
                <a:uFillTx/>
                <a:latin typeface="Segoe UI"/>
                <a:cs typeface="Segoe UI"/>
              </a:rPr>
              <a:t> camera </a:t>
            </a:r>
            <a:r>
              <a:rPr kumimoji="0" lang="en-US" sz="800" b="0" i="0" u="none" strike="noStrike" kern="0" cap="none" spc="-10" normalizeH="0" baseline="0" noProof="0" dirty="0">
                <a:ln>
                  <a:noFill/>
                </a:ln>
                <a:solidFill>
                  <a:srgbClr val="505050"/>
                </a:solidFill>
                <a:effectLst/>
                <a:uLnTx/>
                <a:uFillTx/>
                <a:latin typeface="Segoe UI"/>
                <a:cs typeface="Segoe UI"/>
              </a:rPr>
              <a:t>with</a:t>
            </a:r>
            <a:r>
              <a:rPr kumimoji="0" lang="en-US" sz="800" b="0" i="0" u="none" strike="noStrike" kern="0" cap="none" spc="-15" normalizeH="0" baseline="0" noProof="0" dirty="0">
                <a:ln>
                  <a:noFill/>
                </a:ln>
                <a:solidFill>
                  <a:srgbClr val="505050"/>
                </a:solidFill>
                <a:effectLst/>
                <a:uLnTx/>
                <a:uFillTx/>
                <a:latin typeface="Segoe UI"/>
                <a:cs typeface="Segoe UI"/>
              </a:rPr>
              <a:t> </a:t>
            </a:r>
            <a:r>
              <a:rPr kumimoji="0" lang="en-US" sz="800" b="0" i="0" u="none" strike="noStrike" kern="0" cap="none" spc="-25" normalizeH="0" baseline="0" noProof="0" dirty="0">
                <a:ln>
                  <a:noFill/>
                </a:ln>
                <a:solidFill>
                  <a:srgbClr val="505050"/>
                </a:solidFill>
                <a:effectLst/>
                <a:uLnTx/>
                <a:uFillTx/>
                <a:latin typeface="Segoe UI"/>
                <a:cs typeface="Segoe UI"/>
              </a:rPr>
              <a:t>wide</a:t>
            </a:r>
            <a:r>
              <a:rPr kumimoji="0" lang="en-US" sz="800" b="0" i="0" u="none" strike="noStrike" kern="0" cap="none" spc="-10" normalizeH="0" baseline="0" noProof="0" dirty="0">
                <a:ln>
                  <a:noFill/>
                </a:ln>
                <a:solidFill>
                  <a:srgbClr val="505050"/>
                </a:solidFill>
                <a:effectLst/>
                <a:uLnTx/>
                <a:uFillTx/>
                <a:latin typeface="Segoe UI"/>
                <a:cs typeface="Segoe UI"/>
              </a:rPr>
              <a:t> field</a:t>
            </a:r>
            <a:r>
              <a:rPr kumimoji="0" lang="en-US" sz="800" b="0" i="0" u="none" strike="noStrike" kern="0" cap="none" spc="-45" normalizeH="0" baseline="0" noProof="0" dirty="0">
                <a:ln>
                  <a:noFill/>
                </a:ln>
                <a:solidFill>
                  <a:srgbClr val="505050"/>
                </a:solidFill>
                <a:effectLst/>
                <a:uLnTx/>
                <a:uFillTx/>
                <a:latin typeface="Segoe UI"/>
                <a:cs typeface="Segoe UI"/>
              </a:rPr>
              <a:t> </a:t>
            </a:r>
            <a:r>
              <a:rPr kumimoji="0" lang="en-US" sz="800" b="0" i="0" u="none" strike="noStrike" kern="0" cap="none" spc="0" normalizeH="0" baseline="0" noProof="0" dirty="0">
                <a:ln>
                  <a:noFill/>
                </a:ln>
                <a:solidFill>
                  <a:srgbClr val="505050"/>
                </a:solidFill>
                <a:effectLst/>
                <a:uLnTx/>
                <a:uFillTx/>
                <a:latin typeface="Segoe UI"/>
                <a:cs typeface="Segoe UI"/>
              </a:rPr>
              <a:t>of</a:t>
            </a:r>
            <a:r>
              <a:rPr kumimoji="0" lang="en-US" sz="800" b="0" i="0" u="none" strike="noStrike" kern="0" cap="none" spc="-50" normalizeH="0" baseline="0" noProof="0" dirty="0">
                <a:ln>
                  <a:noFill/>
                </a:ln>
                <a:solidFill>
                  <a:srgbClr val="505050"/>
                </a:solidFill>
                <a:effectLst/>
                <a:uLnTx/>
                <a:uFillTx/>
                <a:latin typeface="Segoe UI"/>
                <a:cs typeface="Segoe UI"/>
              </a:rPr>
              <a:t> </a:t>
            </a:r>
            <a:r>
              <a:rPr kumimoji="0" lang="en-US" sz="800" b="0" i="0" u="none" strike="noStrike" kern="0" cap="none" spc="-20" normalizeH="0" baseline="0" noProof="0" dirty="0">
                <a:ln>
                  <a:noFill/>
                </a:ln>
                <a:solidFill>
                  <a:srgbClr val="505050"/>
                </a:solidFill>
                <a:effectLst/>
                <a:uLnTx/>
                <a:uFillTx/>
                <a:latin typeface="Segoe UI"/>
                <a:cs typeface="Segoe UI"/>
              </a:rPr>
              <a:t>view</a:t>
            </a:r>
            <a:endParaRPr kumimoji="0" lang="en-US" sz="800" b="0" i="0" u="none" strike="noStrike" kern="0" cap="none" spc="0" normalizeH="0" baseline="0" noProof="0" dirty="0">
              <a:ln>
                <a:noFill/>
              </a:ln>
              <a:solidFill>
                <a:srgbClr val="505050"/>
              </a:solidFill>
              <a:effectLst/>
              <a:uLnTx/>
              <a:uFillTx/>
              <a:latin typeface="Segoe UI"/>
              <a:cs typeface="Segoe UI"/>
            </a:endParaRPr>
          </a:p>
          <a:p>
            <a:pPr marL="12700" marR="146050" lvl="0" indent="0" defTabSz="914400" eaLnBrk="1" fontAlgn="auto" latinLnBrk="0" hangingPunct="1">
              <a:lnSpc>
                <a:spcPct val="114599"/>
              </a:lnSpc>
              <a:spcBef>
                <a:spcPts val="0"/>
              </a:spcBef>
              <a:spcAft>
                <a:spcPts val="0"/>
              </a:spcAft>
              <a:buClrTx/>
              <a:buSzTx/>
              <a:buFontTx/>
              <a:buNone/>
              <a:tabLst/>
              <a:defRPr/>
            </a:pPr>
            <a:r>
              <a:rPr kumimoji="0" lang="en-US" sz="800" b="0" i="0" u="none" strike="noStrike" kern="0" cap="none" spc="-25" normalizeH="0" baseline="0" noProof="0" dirty="0">
                <a:ln>
                  <a:noFill/>
                </a:ln>
                <a:solidFill>
                  <a:srgbClr val="505050"/>
                </a:solidFill>
                <a:effectLst/>
                <a:uLnTx/>
                <a:uFillTx/>
                <a:latin typeface="Segoe UI"/>
                <a:cs typeface="Segoe UI"/>
              </a:rPr>
              <a:t>Windows</a:t>
            </a:r>
            <a:r>
              <a:rPr kumimoji="0" lang="en-US" sz="800" b="0" i="0" u="none" strike="noStrike" kern="0" cap="none" spc="-10" normalizeH="0" baseline="0" noProof="0" dirty="0">
                <a:ln>
                  <a:noFill/>
                </a:ln>
                <a:solidFill>
                  <a:srgbClr val="505050"/>
                </a:solidFill>
                <a:effectLst/>
                <a:uLnTx/>
                <a:uFillTx/>
                <a:latin typeface="Segoe UI"/>
                <a:cs typeface="Segoe UI"/>
              </a:rPr>
              <a:t> </a:t>
            </a:r>
            <a:r>
              <a:rPr kumimoji="0" lang="en-US" sz="800" b="0" i="0" u="none" strike="noStrike" kern="0" cap="none" spc="-20" normalizeH="0" baseline="0" noProof="0" dirty="0">
                <a:ln>
                  <a:noFill/>
                </a:ln>
                <a:solidFill>
                  <a:srgbClr val="505050"/>
                </a:solidFill>
                <a:effectLst/>
                <a:uLnTx/>
                <a:uFillTx/>
                <a:latin typeface="Segoe UI"/>
                <a:cs typeface="Segoe UI"/>
              </a:rPr>
              <a:t>Studio</a:t>
            </a:r>
            <a:r>
              <a:rPr kumimoji="0" lang="en-US" sz="800" b="0" i="0" u="none" strike="noStrike" kern="0" cap="none" spc="-5" normalizeH="0" baseline="0" noProof="0" dirty="0">
                <a:ln>
                  <a:noFill/>
                </a:ln>
                <a:solidFill>
                  <a:srgbClr val="505050"/>
                </a:solidFill>
                <a:effectLst/>
                <a:uLnTx/>
                <a:uFillTx/>
                <a:latin typeface="Segoe UI"/>
                <a:cs typeface="Segoe UI"/>
              </a:rPr>
              <a:t> </a:t>
            </a:r>
            <a:r>
              <a:rPr kumimoji="0" lang="en-US" sz="800" b="0" i="0" u="none" strike="noStrike" kern="0" cap="none" spc="-20" normalizeH="0" baseline="0" noProof="0" dirty="0">
                <a:ln>
                  <a:noFill/>
                </a:ln>
                <a:solidFill>
                  <a:srgbClr val="505050"/>
                </a:solidFill>
                <a:effectLst/>
                <a:uLnTx/>
                <a:uFillTx/>
                <a:latin typeface="Segoe UI"/>
                <a:cs typeface="Segoe UI"/>
              </a:rPr>
              <a:t>Effects</a:t>
            </a:r>
            <a:r>
              <a:rPr kumimoji="0" lang="en-US" sz="800" b="0" i="0" u="none" strike="noStrike" kern="0" cap="none" spc="-5" normalizeH="0" baseline="0" noProof="0" dirty="0">
                <a:ln>
                  <a:noFill/>
                </a:ln>
                <a:solidFill>
                  <a:srgbClr val="505050"/>
                </a:solidFill>
                <a:effectLst/>
                <a:uLnTx/>
                <a:uFillTx/>
                <a:latin typeface="Segoe UI"/>
                <a:cs typeface="Segoe UI"/>
              </a:rPr>
              <a:t> </a:t>
            </a:r>
            <a:r>
              <a:rPr kumimoji="0" lang="en-US" sz="800" b="0" i="0" u="none" strike="noStrike" kern="0" cap="none" spc="-20" normalizeH="0" baseline="0" noProof="0" dirty="0">
                <a:ln>
                  <a:noFill/>
                </a:ln>
                <a:solidFill>
                  <a:srgbClr val="505050"/>
                </a:solidFill>
                <a:effectLst/>
                <a:uLnTx/>
                <a:uFillTx/>
                <a:latin typeface="Segoe UI"/>
                <a:cs typeface="Segoe UI"/>
              </a:rPr>
              <a:t>with</a:t>
            </a:r>
            <a:r>
              <a:rPr kumimoji="0" lang="en-US" sz="800" b="0" i="0" u="none" strike="noStrike" kern="0" cap="none" spc="500" normalizeH="0" baseline="0" noProof="0" dirty="0">
                <a:ln>
                  <a:noFill/>
                </a:ln>
                <a:solidFill>
                  <a:srgbClr val="505050"/>
                </a:solidFill>
                <a:effectLst/>
                <a:uLnTx/>
                <a:uFillTx/>
                <a:latin typeface="Segoe UI"/>
                <a:cs typeface="Segoe UI"/>
              </a:rPr>
              <a:t> </a:t>
            </a:r>
            <a:r>
              <a:rPr kumimoji="0" lang="en-US" sz="800" b="0" i="0" u="none" strike="noStrike" kern="0" cap="none" spc="-20" normalizeH="0" baseline="0" noProof="0" dirty="0">
                <a:ln>
                  <a:noFill/>
                </a:ln>
                <a:solidFill>
                  <a:srgbClr val="505050"/>
                </a:solidFill>
                <a:effectLst/>
                <a:uLnTx/>
                <a:uFillTx/>
                <a:latin typeface="Segoe UI"/>
                <a:cs typeface="Segoe UI"/>
              </a:rPr>
              <a:t>Auto</a:t>
            </a:r>
            <a:r>
              <a:rPr kumimoji="0" lang="en-US" sz="800" b="0" i="0" u="none" strike="noStrike" kern="0" cap="none" spc="0" normalizeH="0" baseline="0" noProof="0" dirty="0">
                <a:ln>
                  <a:noFill/>
                </a:ln>
                <a:solidFill>
                  <a:srgbClr val="505050"/>
                </a:solidFill>
                <a:effectLst/>
                <a:uLnTx/>
                <a:uFillTx/>
                <a:latin typeface="Segoe UI"/>
                <a:cs typeface="Segoe UI"/>
              </a:rPr>
              <a:t> </a:t>
            </a:r>
            <a:r>
              <a:rPr kumimoji="0" lang="en-US" sz="800" b="0" i="0" u="none" strike="noStrike" kern="0" cap="none" spc="-20" normalizeH="0" baseline="0" noProof="0" dirty="0">
                <a:ln>
                  <a:noFill/>
                </a:ln>
                <a:solidFill>
                  <a:srgbClr val="505050"/>
                </a:solidFill>
                <a:effectLst/>
                <a:uLnTx/>
                <a:uFillTx/>
                <a:latin typeface="Segoe UI"/>
                <a:cs typeface="Segoe UI"/>
              </a:rPr>
              <a:t>Framing,</a:t>
            </a:r>
            <a:r>
              <a:rPr kumimoji="0" lang="en-US" sz="800" b="0" i="0" u="none" strike="noStrike" kern="0" cap="none" spc="5" normalizeH="0" baseline="0" noProof="0" dirty="0">
                <a:ln>
                  <a:noFill/>
                </a:ln>
                <a:solidFill>
                  <a:srgbClr val="505050"/>
                </a:solidFill>
                <a:effectLst/>
                <a:uLnTx/>
                <a:uFillTx/>
                <a:latin typeface="Segoe UI"/>
                <a:cs typeface="Segoe UI"/>
              </a:rPr>
              <a:t> </a:t>
            </a:r>
            <a:r>
              <a:rPr kumimoji="0" lang="en-US" sz="800" b="0" i="0" u="none" strike="noStrike" kern="0" cap="none" spc="-10" normalizeH="0" baseline="0" noProof="0" dirty="0">
                <a:ln>
                  <a:noFill/>
                </a:ln>
                <a:solidFill>
                  <a:srgbClr val="505050"/>
                </a:solidFill>
                <a:effectLst/>
                <a:uLnTx/>
                <a:uFillTx/>
                <a:latin typeface="Segoe UI"/>
                <a:cs typeface="Segoe UI"/>
              </a:rPr>
              <a:t>Eye</a:t>
            </a:r>
            <a:r>
              <a:rPr kumimoji="0" lang="en-US" sz="800" b="0" i="0" u="none" strike="noStrike" kern="0" cap="none" spc="5" normalizeH="0" baseline="0" noProof="0" dirty="0">
                <a:ln>
                  <a:noFill/>
                </a:ln>
                <a:solidFill>
                  <a:srgbClr val="505050"/>
                </a:solidFill>
                <a:effectLst/>
                <a:uLnTx/>
                <a:uFillTx/>
                <a:latin typeface="Segoe UI"/>
                <a:cs typeface="Segoe UI"/>
              </a:rPr>
              <a:t> </a:t>
            </a:r>
            <a:r>
              <a:rPr kumimoji="0" lang="en-US" sz="800" b="0" i="0" u="none" strike="noStrike" kern="0" cap="none" spc="-20" normalizeH="0" baseline="0" noProof="0" dirty="0">
                <a:ln>
                  <a:noFill/>
                </a:ln>
                <a:solidFill>
                  <a:srgbClr val="505050"/>
                </a:solidFill>
                <a:effectLst/>
                <a:uLnTx/>
                <a:uFillTx/>
                <a:latin typeface="Segoe UI"/>
                <a:cs typeface="Segoe UI"/>
              </a:rPr>
              <a:t>Contact,</a:t>
            </a:r>
            <a:r>
              <a:rPr kumimoji="0" lang="en-US" sz="800" b="0" i="0" u="none" strike="noStrike" kern="0" cap="none" spc="5" normalizeH="0" baseline="0" noProof="0" dirty="0">
                <a:ln>
                  <a:noFill/>
                </a:ln>
                <a:solidFill>
                  <a:srgbClr val="505050"/>
                </a:solidFill>
                <a:effectLst/>
                <a:uLnTx/>
                <a:uFillTx/>
                <a:latin typeface="Segoe UI"/>
                <a:cs typeface="Segoe UI"/>
              </a:rPr>
              <a:t> </a:t>
            </a:r>
            <a:r>
              <a:rPr kumimoji="0" lang="en-US" sz="800" b="0" i="0" u="none" strike="noStrike" kern="0" cap="none" spc="-35" normalizeH="0" baseline="0" noProof="0" dirty="0">
                <a:ln>
                  <a:noFill/>
                </a:ln>
                <a:solidFill>
                  <a:srgbClr val="505050"/>
                </a:solidFill>
                <a:effectLst/>
                <a:uLnTx/>
                <a:uFillTx/>
                <a:latin typeface="Segoe UI"/>
                <a:cs typeface="Segoe UI"/>
              </a:rPr>
              <a:t>and</a:t>
            </a:r>
            <a:r>
              <a:rPr kumimoji="0" lang="en-US" sz="800" b="0" i="0" u="none" strike="noStrike" kern="0" cap="none" spc="500" normalizeH="0" baseline="0" noProof="0" dirty="0">
                <a:ln>
                  <a:noFill/>
                </a:ln>
                <a:solidFill>
                  <a:srgbClr val="505050"/>
                </a:solidFill>
                <a:effectLst/>
                <a:uLnTx/>
                <a:uFillTx/>
                <a:latin typeface="Segoe UI"/>
                <a:cs typeface="Segoe UI"/>
              </a:rPr>
              <a:t> </a:t>
            </a:r>
            <a:r>
              <a:rPr kumimoji="0" lang="en-US" sz="800" b="0" i="0" u="none" strike="noStrike" kern="0" cap="none" spc="-25" normalizeH="0" baseline="0" noProof="0" dirty="0">
                <a:ln>
                  <a:noFill/>
                </a:ln>
                <a:solidFill>
                  <a:srgbClr val="505050"/>
                </a:solidFill>
                <a:effectLst/>
                <a:uLnTx/>
                <a:uFillTx/>
                <a:latin typeface="Segoe UI"/>
                <a:cs typeface="Segoe UI"/>
              </a:rPr>
              <a:t>Background</a:t>
            </a:r>
            <a:r>
              <a:rPr kumimoji="0" lang="en-US" sz="800" b="0" i="0" u="none" strike="noStrike" kern="0" cap="none" spc="20" normalizeH="0" baseline="0" noProof="0" dirty="0">
                <a:ln>
                  <a:noFill/>
                </a:ln>
                <a:solidFill>
                  <a:srgbClr val="505050"/>
                </a:solidFill>
                <a:effectLst/>
                <a:uLnTx/>
                <a:uFillTx/>
                <a:latin typeface="Segoe UI"/>
                <a:cs typeface="Segoe UI"/>
              </a:rPr>
              <a:t> </a:t>
            </a:r>
            <a:r>
              <a:rPr kumimoji="0" lang="en-US" sz="800" b="0" i="0" u="none" strike="noStrike" kern="0" cap="none" spc="-20" normalizeH="0" baseline="0" noProof="0" dirty="0">
                <a:ln>
                  <a:noFill/>
                </a:ln>
                <a:solidFill>
                  <a:srgbClr val="505050"/>
                </a:solidFill>
                <a:effectLst/>
                <a:uLnTx/>
                <a:uFillTx/>
                <a:latin typeface="Segoe UI"/>
                <a:cs typeface="Segoe UI"/>
              </a:rPr>
              <a:t>Blur</a:t>
            </a:r>
            <a:endParaRPr kumimoji="0" lang="en-US" sz="800" b="0" i="0" u="none" strike="noStrike" kern="0" cap="none" spc="0" normalizeH="0" baseline="0" noProof="0" dirty="0">
              <a:ln>
                <a:noFill/>
              </a:ln>
              <a:solidFill>
                <a:srgbClr val="505050"/>
              </a:solidFill>
              <a:effectLst/>
              <a:uLnTx/>
              <a:uFillTx/>
              <a:latin typeface="Segoe UI"/>
              <a:cs typeface="Segoe UI"/>
            </a:endParaRPr>
          </a:p>
          <a:p>
            <a:pPr marL="12700" marR="494030" lvl="0" indent="0" defTabSz="914400" eaLnBrk="1" fontAlgn="auto" latinLnBrk="0" hangingPunct="1">
              <a:lnSpc>
                <a:spcPct val="114599"/>
              </a:lnSpc>
              <a:spcBef>
                <a:spcPts val="0"/>
              </a:spcBef>
              <a:spcAft>
                <a:spcPts val="0"/>
              </a:spcAft>
              <a:buClrTx/>
              <a:buSzTx/>
              <a:buFontTx/>
              <a:buNone/>
              <a:tabLst/>
              <a:defRPr/>
            </a:pPr>
            <a:r>
              <a:rPr kumimoji="0" lang="en-US" sz="800" b="0" i="0" u="none" strike="noStrike" kern="0" cap="none" spc="-25" normalizeH="0" baseline="0" noProof="0" dirty="0">
                <a:ln>
                  <a:noFill/>
                </a:ln>
                <a:solidFill>
                  <a:srgbClr val="505050"/>
                </a:solidFill>
                <a:effectLst/>
                <a:uLnTx/>
                <a:uFillTx/>
                <a:latin typeface="Segoe UI"/>
                <a:cs typeface="Segoe UI"/>
              </a:rPr>
              <a:t>Windows</a:t>
            </a:r>
            <a:r>
              <a:rPr kumimoji="0" lang="en-US" sz="800" b="0" i="0" u="none" strike="noStrike" kern="0" cap="none" spc="-30" normalizeH="0" baseline="0" noProof="0" dirty="0">
                <a:ln>
                  <a:noFill/>
                </a:ln>
                <a:solidFill>
                  <a:srgbClr val="505050"/>
                </a:solidFill>
                <a:effectLst/>
                <a:uLnTx/>
                <a:uFillTx/>
                <a:latin typeface="Segoe UI"/>
                <a:cs typeface="Segoe UI"/>
              </a:rPr>
              <a:t> </a:t>
            </a:r>
            <a:r>
              <a:rPr kumimoji="0" lang="en-US" sz="800" b="0" i="0" u="none" strike="noStrike" kern="0" cap="none" spc="-10" normalizeH="0" baseline="0" noProof="0" dirty="0">
                <a:ln>
                  <a:noFill/>
                </a:ln>
                <a:solidFill>
                  <a:srgbClr val="505050"/>
                </a:solidFill>
                <a:effectLst/>
                <a:uLnTx/>
                <a:uFillTx/>
                <a:latin typeface="Segoe UI"/>
                <a:cs typeface="Segoe UI"/>
              </a:rPr>
              <a:t>Hello</a:t>
            </a:r>
            <a:r>
              <a:rPr kumimoji="0" lang="en-US" sz="800" b="0" i="0" u="none" strike="noStrike" kern="0" cap="none" spc="-25" normalizeH="0" baseline="0" noProof="0" dirty="0">
                <a:ln>
                  <a:noFill/>
                </a:ln>
                <a:solidFill>
                  <a:srgbClr val="505050"/>
                </a:solidFill>
                <a:effectLst/>
                <a:uLnTx/>
                <a:uFillTx/>
                <a:latin typeface="Segoe UI"/>
                <a:cs typeface="Segoe UI"/>
              </a:rPr>
              <a:t> </a:t>
            </a:r>
            <a:r>
              <a:rPr kumimoji="0" lang="en-US" sz="800" b="0" i="0" u="none" strike="noStrike" kern="0" cap="none" spc="0" normalizeH="0" baseline="0" noProof="0" dirty="0">
                <a:ln>
                  <a:noFill/>
                </a:ln>
                <a:solidFill>
                  <a:srgbClr val="505050"/>
                </a:solidFill>
                <a:effectLst/>
                <a:uLnTx/>
                <a:uFillTx/>
                <a:latin typeface="Segoe UI"/>
                <a:cs typeface="Segoe UI"/>
              </a:rPr>
              <a:t>2.0</a:t>
            </a:r>
            <a:r>
              <a:rPr kumimoji="0" lang="en-US" sz="800" b="0" i="0" u="none" strike="noStrike" kern="0" cap="none" spc="-30" normalizeH="0" baseline="0" noProof="0" dirty="0">
                <a:ln>
                  <a:noFill/>
                </a:ln>
                <a:solidFill>
                  <a:srgbClr val="505050"/>
                </a:solidFill>
                <a:effectLst/>
                <a:uLnTx/>
                <a:uFillTx/>
                <a:latin typeface="Segoe UI"/>
                <a:cs typeface="Segoe UI"/>
              </a:rPr>
              <a:t> </a:t>
            </a:r>
            <a:r>
              <a:rPr kumimoji="0" lang="en-US" sz="800" b="0" i="0" u="none" strike="noStrike" kern="0" cap="none" spc="-25" normalizeH="0" baseline="0" noProof="0" dirty="0">
                <a:ln>
                  <a:noFill/>
                </a:ln>
                <a:solidFill>
                  <a:srgbClr val="505050"/>
                </a:solidFill>
                <a:effectLst/>
                <a:uLnTx/>
                <a:uFillTx/>
                <a:latin typeface="Segoe UI"/>
                <a:cs typeface="Segoe UI"/>
              </a:rPr>
              <a:t>face</a:t>
            </a:r>
            <a:r>
              <a:rPr kumimoji="0" lang="en-US" sz="800" b="0" i="0" u="none" strike="noStrike" kern="0" cap="none" spc="500" normalizeH="0" baseline="0" noProof="0" dirty="0">
                <a:ln>
                  <a:noFill/>
                </a:ln>
                <a:solidFill>
                  <a:srgbClr val="505050"/>
                </a:solidFill>
                <a:effectLst/>
                <a:uLnTx/>
                <a:uFillTx/>
                <a:latin typeface="Segoe UI"/>
                <a:cs typeface="Segoe UI"/>
              </a:rPr>
              <a:t> </a:t>
            </a:r>
            <a:r>
              <a:rPr kumimoji="0" lang="en-US" sz="800" b="0" i="0" u="none" strike="noStrike" kern="0" cap="none" spc="-20" normalizeH="0" baseline="0" noProof="0" dirty="0">
                <a:ln>
                  <a:noFill/>
                </a:ln>
                <a:solidFill>
                  <a:srgbClr val="505050"/>
                </a:solidFill>
                <a:effectLst/>
                <a:uLnTx/>
                <a:uFillTx/>
                <a:latin typeface="Segoe UI"/>
                <a:cs typeface="Segoe UI"/>
              </a:rPr>
              <a:t>authentication</a:t>
            </a:r>
            <a:r>
              <a:rPr kumimoji="0" lang="en-US" sz="800" b="0" i="0" u="none" strike="noStrike" kern="0" cap="none" spc="65" normalizeH="0" baseline="0" noProof="0" dirty="0">
                <a:ln>
                  <a:noFill/>
                </a:ln>
                <a:solidFill>
                  <a:srgbClr val="505050"/>
                </a:solidFill>
                <a:effectLst/>
                <a:uLnTx/>
                <a:uFillTx/>
                <a:latin typeface="Segoe UI"/>
                <a:cs typeface="Segoe UI"/>
              </a:rPr>
              <a:t> </a:t>
            </a:r>
            <a:r>
              <a:rPr kumimoji="0" lang="en-US" sz="800" b="0" i="0" u="none" strike="noStrike" kern="0" cap="none" spc="-10" normalizeH="0" baseline="0" noProof="0" dirty="0">
                <a:ln>
                  <a:noFill/>
                </a:ln>
                <a:solidFill>
                  <a:srgbClr val="505050"/>
                </a:solidFill>
                <a:effectLst/>
                <a:uLnTx/>
                <a:uFillTx/>
                <a:latin typeface="Segoe UI"/>
                <a:cs typeface="Segoe UI"/>
              </a:rPr>
              <a:t>camera</a:t>
            </a:r>
            <a:endParaRPr kumimoji="0" lang="en-US" sz="800" b="0" i="0" u="none" strike="noStrike" kern="0" cap="none" spc="0" normalizeH="0" baseline="0" noProof="0" dirty="0">
              <a:ln>
                <a:noFill/>
              </a:ln>
              <a:solidFill>
                <a:srgbClr val="505050"/>
              </a:solidFill>
              <a:effectLst/>
              <a:uLnTx/>
              <a:uFillTx/>
              <a:latin typeface="Segoe UI"/>
              <a:cs typeface="Segoe UI"/>
            </a:endParaRPr>
          </a:p>
        </p:txBody>
      </p:sp>
      <p:sp>
        <p:nvSpPr>
          <p:cNvPr id="26" name="Content Placeholder 25">
            <a:extLst>
              <a:ext uri="{FF2B5EF4-FFF2-40B4-BE49-F238E27FC236}">
                <a16:creationId xmlns:a16="http://schemas.microsoft.com/office/drawing/2014/main" id="{ECA37478-CA36-E228-AC30-5E7B75A7753E}"/>
              </a:ext>
            </a:extLst>
          </p:cNvPr>
          <p:cNvSpPr>
            <a:spLocks noGrp="1"/>
          </p:cNvSpPr>
          <p:nvPr>
            <p:ph sz="quarter" idx="19"/>
          </p:nvPr>
        </p:nvSpPr>
        <p:spPr>
          <a:xfrm>
            <a:off x="5144390" y="1482862"/>
            <a:ext cx="339091" cy="135935"/>
          </a:xfrm>
        </p:spPr>
        <p:txBody>
          <a:bodyPr/>
          <a:lstStyle/>
          <a:p>
            <a:pPr rtl="0"/>
            <a:r>
              <a:rPr kumimoji="0" lang="sv-SE" sz="800" b="0" i="0" u="none" strike="noStrike" kern="0" cap="none" spc="-10" normalizeH="0" baseline="0" noProof="0" dirty="0">
                <a:ln>
                  <a:noFill/>
                </a:ln>
                <a:solidFill>
                  <a:srgbClr val="505050"/>
                </a:solidFill>
                <a:effectLst/>
                <a:uLnTx/>
                <a:uFillTx/>
                <a:latin typeface="Segoe UI Semibold" panose="020B0702040204020203" pitchFamily="34" charset="0"/>
                <a:cs typeface="Segoe UI Semibold" panose="020B0702040204020203" pitchFamily="34" charset="0"/>
              </a:rPr>
              <a:t>AUDIO</a:t>
            </a:r>
            <a:endParaRPr lang="sv-SE" dirty="0"/>
          </a:p>
        </p:txBody>
      </p:sp>
      <p:sp>
        <p:nvSpPr>
          <p:cNvPr id="32" name="Content Placeholder 31">
            <a:extLst>
              <a:ext uri="{FF2B5EF4-FFF2-40B4-BE49-F238E27FC236}">
                <a16:creationId xmlns:a16="http://schemas.microsoft.com/office/drawing/2014/main" id="{242F1582-2D53-DD49-6D67-4226AABB0C1F}"/>
              </a:ext>
            </a:extLst>
          </p:cNvPr>
          <p:cNvSpPr>
            <a:spLocks noGrp="1"/>
          </p:cNvSpPr>
          <p:nvPr>
            <p:ph sz="quarter" idx="20"/>
          </p:nvPr>
        </p:nvSpPr>
        <p:spPr>
          <a:xfrm>
            <a:off x="5681455" y="1465286"/>
            <a:ext cx="1569720" cy="584200"/>
          </a:xfrm>
        </p:spPr>
        <p:txBody>
          <a:bodyPr/>
          <a:lstStyle/>
          <a:p>
            <a:pPr marL="38100" marR="118745" lvl="0" indent="0" defTabSz="914400" eaLnBrk="1" fontAlgn="auto" latinLnBrk="0" hangingPunct="1">
              <a:lnSpc>
                <a:spcPct val="114599"/>
              </a:lnSpc>
              <a:spcBef>
                <a:spcPts val="100"/>
              </a:spcBef>
              <a:spcAft>
                <a:spcPts val="0"/>
              </a:spcAft>
              <a:buClrTx/>
              <a:buSzTx/>
              <a:buFontTx/>
              <a:buNone/>
              <a:tabLst/>
              <a:defRPr/>
            </a:pPr>
            <a:r>
              <a:rPr kumimoji="0" lang="en-US" sz="800" b="0" i="0" u="none" strike="noStrike" kern="0" cap="none" spc="-20" normalizeH="0" baseline="0" noProof="0" dirty="0">
                <a:ln>
                  <a:noFill/>
                </a:ln>
                <a:solidFill>
                  <a:srgbClr val="505050"/>
                </a:solidFill>
                <a:effectLst/>
                <a:uLnTx/>
                <a:uFillTx/>
                <a:latin typeface="Segoe UI"/>
                <a:cs typeface="Segoe UI"/>
              </a:rPr>
              <a:t>Dual</a:t>
            </a:r>
            <a:r>
              <a:rPr kumimoji="0" lang="en-US" sz="800" b="0" i="0" u="none" strike="noStrike" kern="0" cap="none" spc="-10" normalizeH="0" baseline="0" noProof="0" dirty="0">
                <a:ln>
                  <a:noFill/>
                </a:ln>
                <a:solidFill>
                  <a:srgbClr val="505050"/>
                </a:solidFill>
                <a:effectLst/>
                <a:uLnTx/>
                <a:uFillTx/>
                <a:latin typeface="Segoe UI"/>
                <a:cs typeface="Segoe UI"/>
              </a:rPr>
              <a:t> </a:t>
            </a:r>
            <a:r>
              <a:rPr kumimoji="0" lang="en-US" sz="800" b="0" i="0" u="none" strike="noStrike" kern="0" cap="none" spc="-35" normalizeH="0" baseline="0" noProof="0" dirty="0">
                <a:ln>
                  <a:noFill/>
                </a:ln>
                <a:solidFill>
                  <a:srgbClr val="505050"/>
                </a:solidFill>
                <a:effectLst/>
                <a:uLnTx/>
                <a:uFillTx/>
                <a:latin typeface="Segoe UI"/>
                <a:cs typeface="Segoe UI"/>
              </a:rPr>
              <a:t>far-</a:t>
            </a:r>
            <a:r>
              <a:rPr kumimoji="0" lang="en-US" sz="800" b="0" i="0" u="none" strike="noStrike" kern="0" cap="none" spc="-10" normalizeH="0" baseline="0" noProof="0" dirty="0">
                <a:ln>
                  <a:noFill/>
                </a:ln>
                <a:solidFill>
                  <a:srgbClr val="505050"/>
                </a:solidFill>
                <a:effectLst/>
                <a:uLnTx/>
                <a:uFillTx/>
                <a:latin typeface="Segoe UI"/>
                <a:cs typeface="Segoe UI"/>
              </a:rPr>
              <a:t>field</a:t>
            </a:r>
            <a:r>
              <a:rPr kumimoji="0" lang="en-US" sz="800" b="0" i="0" u="none" strike="noStrike" kern="0" cap="none" spc="-5" normalizeH="0" baseline="0" noProof="0" dirty="0">
                <a:ln>
                  <a:noFill/>
                </a:ln>
                <a:solidFill>
                  <a:srgbClr val="505050"/>
                </a:solidFill>
                <a:effectLst/>
                <a:uLnTx/>
                <a:uFillTx/>
                <a:latin typeface="Segoe UI"/>
                <a:cs typeface="Segoe UI"/>
              </a:rPr>
              <a:t> </a:t>
            </a:r>
            <a:r>
              <a:rPr kumimoji="0" lang="en-US" sz="800" b="0" i="0" u="none" strike="noStrike" kern="0" cap="none" spc="-20" normalizeH="0" baseline="0" noProof="0" dirty="0">
                <a:ln>
                  <a:noFill/>
                </a:ln>
                <a:solidFill>
                  <a:srgbClr val="505050"/>
                </a:solidFill>
                <a:effectLst/>
                <a:uLnTx/>
                <a:uFillTx/>
                <a:latin typeface="Segoe UI"/>
                <a:cs typeface="Segoe UI"/>
              </a:rPr>
              <a:t>Studio</a:t>
            </a:r>
            <a:r>
              <a:rPr kumimoji="0" lang="en-US" sz="800" b="0" i="0" u="none" strike="noStrike" kern="0" cap="none" spc="-5" normalizeH="0" baseline="0" noProof="0" dirty="0">
                <a:ln>
                  <a:noFill/>
                </a:ln>
                <a:solidFill>
                  <a:srgbClr val="505050"/>
                </a:solidFill>
                <a:effectLst/>
                <a:uLnTx/>
                <a:uFillTx/>
                <a:latin typeface="Segoe UI"/>
                <a:cs typeface="Segoe UI"/>
              </a:rPr>
              <a:t> </a:t>
            </a:r>
            <a:r>
              <a:rPr kumimoji="0" lang="en-US" sz="800" b="0" i="0" u="none" strike="noStrike" kern="0" cap="none" spc="-20" normalizeH="0" baseline="0" noProof="0" dirty="0">
                <a:ln>
                  <a:noFill/>
                </a:ln>
                <a:solidFill>
                  <a:srgbClr val="505050"/>
                </a:solidFill>
                <a:effectLst/>
                <a:uLnTx/>
                <a:uFillTx/>
                <a:latin typeface="Segoe UI"/>
                <a:cs typeface="Segoe UI"/>
              </a:rPr>
              <a:t>Mics</a:t>
            </a:r>
            <a:r>
              <a:rPr kumimoji="0" lang="en-US" sz="800" b="0" i="0" u="none" strike="noStrike" kern="0" cap="none" spc="-10" normalizeH="0" baseline="0" noProof="0" dirty="0">
                <a:ln>
                  <a:noFill/>
                </a:ln>
                <a:solidFill>
                  <a:srgbClr val="505050"/>
                </a:solidFill>
                <a:effectLst/>
                <a:uLnTx/>
                <a:uFillTx/>
                <a:latin typeface="Segoe UI"/>
                <a:cs typeface="Segoe UI"/>
              </a:rPr>
              <a:t> </a:t>
            </a:r>
            <a:r>
              <a:rPr kumimoji="0" lang="en-US" sz="800" b="0" i="0" u="none" strike="noStrike" kern="0" cap="none" spc="-20" normalizeH="0" baseline="0" noProof="0" dirty="0">
                <a:ln>
                  <a:noFill/>
                </a:ln>
                <a:solidFill>
                  <a:srgbClr val="505050"/>
                </a:solidFill>
                <a:effectLst/>
                <a:uLnTx/>
                <a:uFillTx/>
                <a:latin typeface="Segoe UI"/>
                <a:cs typeface="Segoe UI"/>
              </a:rPr>
              <a:t>with</a:t>
            </a:r>
            <a:r>
              <a:rPr kumimoji="0" lang="en-US" sz="800" b="0" i="0" u="none" strike="noStrike" kern="0" cap="none" spc="500" normalizeH="0" baseline="0" noProof="0" dirty="0">
                <a:ln>
                  <a:noFill/>
                </a:ln>
                <a:solidFill>
                  <a:srgbClr val="505050"/>
                </a:solidFill>
                <a:effectLst/>
                <a:uLnTx/>
                <a:uFillTx/>
                <a:latin typeface="Segoe UI"/>
                <a:cs typeface="Segoe UI"/>
              </a:rPr>
              <a:t> </a:t>
            </a:r>
            <a:r>
              <a:rPr kumimoji="0" lang="en-US" sz="800" b="0" i="0" u="none" strike="noStrike" kern="0" cap="none" spc="-25" normalizeH="0" baseline="0" noProof="0" dirty="0">
                <a:ln>
                  <a:noFill/>
                </a:ln>
                <a:solidFill>
                  <a:srgbClr val="505050"/>
                </a:solidFill>
                <a:effectLst/>
                <a:uLnTx/>
                <a:uFillTx/>
                <a:latin typeface="Segoe UI"/>
                <a:cs typeface="Segoe UI"/>
              </a:rPr>
              <a:t>Voice</a:t>
            </a:r>
            <a:r>
              <a:rPr kumimoji="0" lang="en-US" sz="800" b="0" i="0" u="none" strike="noStrike" kern="0" cap="none" spc="-15" normalizeH="0" baseline="0" noProof="0" dirty="0">
                <a:ln>
                  <a:noFill/>
                </a:ln>
                <a:solidFill>
                  <a:srgbClr val="505050"/>
                </a:solidFill>
                <a:effectLst/>
                <a:uLnTx/>
                <a:uFillTx/>
                <a:latin typeface="Segoe UI"/>
                <a:cs typeface="Segoe UI"/>
              </a:rPr>
              <a:t> </a:t>
            </a:r>
            <a:r>
              <a:rPr kumimoji="0" lang="en-US" sz="800" b="0" i="0" u="none" strike="noStrike" kern="0" cap="none" spc="-10" normalizeH="0" baseline="0" noProof="0" dirty="0" err="1">
                <a:ln>
                  <a:noFill/>
                </a:ln>
                <a:solidFill>
                  <a:srgbClr val="505050"/>
                </a:solidFill>
                <a:effectLst/>
                <a:uLnTx/>
                <a:uFillTx/>
                <a:latin typeface="Segoe UI"/>
                <a:cs typeface="Segoe UI"/>
              </a:rPr>
              <a:t>Clarity</a:t>
            </a:r>
            <a:r>
              <a:rPr kumimoji="0" lang="en-US" sz="675" b="0" i="0" u="none" strike="noStrike" kern="0" cap="none" spc="-15" normalizeH="0" baseline="30864" noProof="0" dirty="0" err="1">
                <a:ln>
                  <a:noFill/>
                </a:ln>
                <a:solidFill>
                  <a:srgbClr val="505050"/>
                </a:solidFill>
                <a:effectLst/>
                <a:uLnTx/>
                <a:uFillTx/>
                <a:latin typeface="Segoe UI"/>
                <a:cs typeface="Segoe UI"/>
              </a:rPr>
              <a:t>8</a:t>
            </a:r>
            <a:endParaRPr kumimoji="0" lang="en-US" sz="675" b="0" i="0" u="none" strike="noStrike" kern="0" cap="none" spc="0" normalizeH="0" baseline="30864" noProof="0" dirty="0">
              <a:ln>
                <a:noFill/>
              </a:ln>
              <a:solidFill>
                <a:srgbClr val="505050"/>
              </a:solidFill>
              <a:effectLst/>
              <a:uLnTx/>
              <a:uFillTx/>
              <a:latin typeface="Segoe UI"/>
              <a:cs typeface="Segoe UI"/>
            </a:endParaRPr>
          </a:p>
          <a:p>
            <a:pPr marL="38100" marR="30480" lvl="0" indent="0" defTabSz="914400" eaLnBrk="1" fontAlgn="auto" latinLnBrk="0" hangingPunct="1">
              <a:lnSpc>
                <a:spcPct val="114599"/>
              </a:lnSpc>
              <a:spcBef>
                <a:spcPts val="0"/>
              </a:spcBef>
              <a:spcAft>
                <a:spcPts val="0"/>
              </a:spcAft>
              <a:buClrTx/>
              <a:buSzTx/>
              <a:buFontTx/>
              <a:buNone/>
              <a:tabLst/>
              <a:defRPr/>
            </a:pPr>
            <a:r>
              <a:rPr kumimoji="0" lang="en-US" sz="800" b="0" i="0" u="none" strike="noStrike" kern="0" cap="none" spc="-20" normalizeH="0" baseline="0" noProof="0" dirty="0">
                <a:ln>
                  <a:noFill/>
                </a:ln>
                <a:solidFill>
                  <a:srgbClr val="505050"/>
                </a:solidFill>
                <a:effectLst/>
                <a:uLnTx/>
                <a:uFillTx/>
                <a:latin typeface="Segoe UI"/>
                <a:cs typeface="Segoe UI"/>
              </a:rPr>
              <a:t>Quad</a:t>
            </a:r>
            <a:r>
              <a:rPr kumimoji="0" lang="en-US" sz="800" b="0" i="0" u="none" strike="noStrike" kern="0" cap="none" spc="-30" normalizeH="0" baseline="0" noProof="0" dirty="0">
                <a:ln>
                  <a:noFill/>
                </a:ln>
                <a:solidFill>
                  <a:srgbClr val="505050"/>
                </a:solidFill>
                <a:effectLst/>
                <a:uLnTx/>
                <a:uFillTx/>
                <a:latin typeface="Segoe UI"/>
                <a:cs typeface="Segoe UI"/>
              </a:rPr>
              <a:t> </a:t>
            </a:r>
            <a:r>
              <a:rPr kumimoji="0" lang="en-US" sz="800" b="0" i="0" u="none" strike="noStrike" kern="0" cap="none" spc="-10" normalizeH="0" baseline="0" noProof="0" dirty="0" err="1">
                <a:ln>
                  <a:noFill/>
                </a:ln>
                <a:solidFill>
                  <a:srgbClr val="505050"/>
                </a:solidFill>
                <a:effectLst/>
                <a:uLnTx/>
                <a:uFillTx/>
                <a:latin typeface="Segoe UI"/>
                <a:cs typeface="Segoe UI"/>
              </a:rPr>
              <a:t>Omnisonic</a:t>
            </a:r>
            <a:r>
              <a:rPr kumimoji="0" lang="en-US" sz="675" b="0" i="0" u="none" strike="noStrike" kern="0" cap="none" spc="-15" normalizeH="0" baseline="30864" noProof="0" dirty="0">
                <a:ln>
                  <a:noFill/>
                </a:ln>
                <a:solidFill>
                  <a:srgbClr val="505050"/>
                </a:solidFill>
                <a:effectLst/>
                <a:uLnTx/>
                <a:uFillTx/>
                <a:latin typeface="Segoe UI"/>
                <a:cs typeface="Segoe UI"/>
              </a:rPr>
              <a:t>®</a:t>
            </a:r>
            <a:r>
              <a:rPr kumimoji="0" lang="en-US" sz="675" b="0" i="0" u="none" strike="noStrike" kern="0" cap="none" spc="89" normalizeH="0" baseline="30864" noProof="0" dirty="0">
                <a:ln>
                  <a:noFill/>
                </a:ln>
                <a:solidFill>
                  <a:srgbClr val="505050"/>
                </a:solidFill>
                <a:effectLst/>
                <a:uLnTx/>
                <a:uFillTx/>
                <a:latin typeface="Segoe UI"/>
                <a:cs typeface="Segoe UI"/>
              </a:rPr>
              <a:t> </a:t>
            </a:r>
            <a:r>
              <a:rPr kumimoji="0" lang="en-US" sz="800" b="0" i="0" u="none" strike="noStrike" kern="0" cap="none" spc="-20" normalizeH="0" baseline="0" noProof="0" dirty="0">
                <a:ln>
                  <a:noFill/>
                </a:ln>
                <a:solidFill>
                  <a:srgbClr val="505050"/>
                </a:solidFill>
                <a:effectLst/>
                <a:uLnTx/>
                <a:uFillTx/>
                <a:latin typeface="Segoe UI"/>
                <a:cs typeface="Segoe UI"/>
              </a:rPr>
              <a:t>speakers</a:t>
            </a:r>
            <a:r>
              <a:rPr kumimoji="0" lang="en-US" sz="800" b="0" i="0" u="none" strike="noStrike" kern="0" cap="none" spc="-25" normalizeH="0" baseline="0" noProof="0" dirty="0">
                <a:ln>
                  <a:noFill/>
                </a:ln>
                <a:solidFill>
                  <a:srgbClr val="505050"/>
                </a:solidFill>
                <a:effectLst/>
                <a:uLnTx/>
                <a:uFillTx/>
                <a:latin typeface="Segoe UI"/>
                <a:cs typeface="Segoe UI"/>
              </a:rPr>
              <a:t> </a:t>
            </a:r>
            <a:r>
              <a:rPr kumimoji="0" lang="en-US" sz="800" b="0" i="0" u="none" strike="noStrike" kern="0" cap="none" spc="-20" normalizeH="0" baseline="0" noProof="0" dirty="0">
                <a:ln>
                  <a:noFill/>
                </a:ln>
                <a:solidFill>
                  <a:srgbClr val="505050"/>
                </a:solidFill>
                <a:effectLst/>
                <a:uLnTx/>
                <a:uFillTx/>
                <a:latin typeface="Segoe UI"/>
                <a:cs typeface="Segoe UI"/>
              </a:rPr>
              <a:t>with</a:t>
            </a:r>
            <a:r>
              <a:rPr kumimoji="0" lang="en-US" sz="800" b="0" i="0" u="none" strike="noStrike" kern="0" cap="none" spc="-10" normalizeH="0" baseline="0" noProof="0" dirty="0">
                <a:ln>
                  <a:noFill/>
                </a:ln>
                <a:solidFill>
                  <a:srgbClr val="505050"/>
                </a:solidFill>
                <a:effectLst/>
                <a:uLnTx/>
                <a:uFillTx/>
                <a:latin typeface="Segoe UI"/>
                <a:cs typeface="Segoe UI"/>
              </a:rPr>
              <a:t> Dolby</a:t>
            </a:r>
            <a:r>
              <a:rPr kumimoji="0" lang="en-US" sz="675" b="0" i="0" u="none" strike="noStrike" kern="0" cap="none" spc="-15" normalizeH="0" baseline="30864" noProof="0" dirty="0">
                <a:ln>
                  <a:noFill/>
                </a:ln>
                <a:solidFill>
                  <a:srgbClr val="505050"/>
                </a:solidFill>
                <a:effectLst/>
                <a:uLnTx/>
                <a:uFillTx/>
                <a:latin typeface="Segoe UI"/>
                <a:cs typeface="Segoe UI"/>
              </a:rPr>
              <a:t>®</a:t>
            </a:r>
            <a:r>
              <a:rPr kumimoji="0" lang="en-US" sz="675" b="0" i="0" u="none" strike="noStrike" kern="0" cap="none" spc="67" normalizeH="0" baseline="30864" noProof="0" dirty="0">
                <a:ln>
                  <a:noFill/>
                </a:ln>
                <a:solidFill>
                  <a:srgbClr val="505050"/>
                </a:solidFill>
                <a:effectLst/>
                <a:uLnTx/>
                <a:uFillTx/>
                <a:latin typeface="Segoe UI"/>
                <a:cs typeface="Segoe UI"/>
              </a:rPr>
              <a:t> </a:t>
            </a:r>
            <a:r>
              <a:rPr kumimoji="0" lang="en-US" sz="800" b="0" i="0" u="none" strike="noStrike" kern="0" cap="none" spc="-10" normalizeH="0" baseline="0" noProof="0" dirty="0" err="1">
                <a:ln>
                  <a:noFill/>
                </a:ln>
                <a:solidFill>
                  <a:srgbClr val="505050"/>
                </a:solidFill>
                <a:effectLst/>
                <a:uLnTx/>
                <a:uFillTx/>
                <a:latin typeface="Segoe UI"/>
                <a:cs typeface="Segoe UI"/>
              </a:rPr>
              <a:t>Atmos</a:t>
            </a:r>
            <a:r>
              <a:rPr kumimoji="0" lang="en-US" sz="675" b="0" i="0" u="none" strike="noStrike" kern="0" cap="none" spc="-15" normalizeH="0" baseline="30864" noProof="0" dirty="0" err="1">
                <a:ln>
                  <a:noFill/>
                </a:ln>
                <a:solidFill>
                  <a:srgbClr val="505050"/>
                </a:solidFill>
                <a:effectLst/>
                <a:uLnTx/>
                <a:uFillTx/>
                <a:latin typeface="Segoe UI"/>
                <a:cs typeface="Segoe UI"/>
              </a:rPr>
              <a:t>®9</a:t>
            </a:r>
            <a:endParaRPr kumimoji="0" lang="en-US" sz="675" b="0" i="0" u="none" strike="noStrike" kern="0" cap="none" spc="0" normalizeH="0" baseline="30864" noProof="0" dirty="0">
              <a:ln>
                <a:noFill/>
              </a:ln>
              <a:solidFill>
                <a:srgbClr val="505050"/>
              </a:solidFill>
              <a:effectLst/>
              <a:uLnTx/>
              <a:uFillTx/>
              <a:latin typeface="Segoe UI"/>
              <a:cs typeface="Segoe UI"/>
            </a:endParaRPr>
          </a:p>
        </p:txBody>
      </p:sp>
      <p:sp>
        <p:nvSpPr>
          <p:cNvPr id="34" name="Content Placeholder 33">
            <a:extLst>
              <a:ext uri="{FF2B5EF4-FFF2-40B4-BE49-F238E27FC236}">
                <a16:creationId xmlns:a16="http://schemas.microsoft.com/office/drawing/2014/main" id="{496CED4A-E759-7A5F-CF99-6012AE1212DA}"/>
              </a:ext>
            </a:extLst>
          </p:cNvPr>
          <p:cNvSpPr>
            <a:spLocks noGrp="1"/>
          </p:cNvSpPr>
          <p:nvPr>
            <p:ph sz="quarter" idx="21"/>
          </p:nvPr>
        </p:nvSpPr>
        <p:spPr>
          <a:xfrm>
            <a:off x="5154878" y="2221777"/>
            <a:ext cx="347346" cy="135935"/>
          </a:xfrm>
        </p:spPr>
        <p:txBody>
          <a:bodyPr/>
          <a:lstStyle/>
          <a:p>
            <a:r>
              <a:rPr kumimoji="0" lang="sv-SE" sz="800" b="0" i="0" u="none" strike="noStrike" kern="0" cap="none" spc="-10" normalizeH="0" baseline="0" noProof="0" dirty="0">
                <a:ln>
                  <a:noFill/>
                </a:ln>
                <a:solidFill>
                  <a:srgbClr val="505050"/>
                </a:solidFill>
                <a:effectLst/>
                <a:uLnTx/>
                <a:uFillTx/>
                <a:latin typeface="Segoe UI Semibold" panose="020B0702040204020203" pitchFamily="34" charset="0"/>
                <a:cs typeface="Segoe UI Semibold" panose="020B0702040204020203" pitchFamily="34" charset="0"/>
              </a:rPr>
              <a:t>PORTS</a:t>
            </a:r>
            <a:endParaRPr lang="sv-SE" dirty="0"/>
          </a:p>
        </p:txBody>
      </p:sp>
      <p:sp>
        <p:nvSpPr>
          <p:cNvPr id="35" name="Content Placeholder 34">
            <a:extLst>
              <a:ext uri="{FF2B5EF4-FFF2-40B4-BE49-F238E27FC236}">
                <a16:creationId xmlns:a16="http://schemas.microsoft.com/office/drawing/2014/main" id="{787EB2AD-DF95-69E1-8605-CE13F03885D4}"/>
              </a:ext>
            </a:extLst>
          </p:cNvPr>
          <p:cNvSpPr>
            <a:spLocks noGrp="1"/>
          </p:cNvSpPr>
          <p:nvPr>
            <p:ph sz="quarter" idx="22"/>
          </p:nvPr>
        </p:nvSpPr>
        <p:spPr>
          <a:xfrm>
            <a:off x="5680771" y="2204316"/>
            <a:ext cx="1530712" cy="1054190"/>
          </a:xfrm>
        </p:spPr>
        <p:txBody>
          <a:bodyPr/>
          <a:lstStyle/>
          <a:p>
            <a:pPr marL="38100" marR="30480" lvl="0" indent="-635" defTabSz="914400" eaLnBrk="1" fontAlgn="auto" latinLnBrk="0" hangingPunct="1">
              <a:lnSpc>
                <a:spcPct val="114599"/>
              </a:lnSpc>
              <a:spcBef>
                <a:spcPts val="100"/>
              </a:spcBef>
              <a:spcAft>
                <a:spcPts val="0"/>
              </a:spcAft>
              <a:buClrTx/>
              <a:buSzTx/>
              <a:buFontTx/>
              <a:buNone/>
              <a:tabLst/>
              <a:defRPr/>
            </a:pPr>
            <a:r>
              <a:rPr kumimoji="0" lang="sv-SE" sz="800" b="0" i="0" u="none" strike="noStrike" kern="0" cap="none" spc="0" normalizeH="0" baseline="0" noProof="0" dirty="0">
                <a:ln>
                  <a:noFill/>
                </a:ln>
                <a:solidFill>
                  <a:srgbClr val="505050"/>
                </a:solidFill>
                <a:effectLst/>
                <a:uLnTx/>
                <a:uFillTx/>
                <a:latin typeface="Segoe UI"/>
                <a:cs typeface="Segoe UI"/>
              </a:rPr>
              <a:t>2</a:t>
            </a:r>
            <a:r>
              <a:rPr kumimoji="0" lang="sv-SE" sz="800" b="0" i="0" u="none" strike="noStrike" kern="0" cap="none" spc="-25" normalizeH="0" baseline="0" noProof="0" dirty="0">
                <a:ln>
                  <a:noFill/>
                </a:ln>
                <a:solidFill>
                  <a:srgbClr val="505050"/>
                </a:solidFill>
                <a:effectLst/>
                <a:uLnTx/>
                <a:uFillTx/>
                <a:latin typeface="Segoe UI"/>
                <a:cs typeface="Segoe UI"/>
              </a:rPr>
              <a:t> </a:t>
            </a:r>
            <a:r>
              <a:rPr kumimoji="0" lang="sv-SE" sz="800" b="0" i="0" u="none" strike="noStrike" kern="0" cap="none" spc="0" normalizeH="0" baseline="0" noProof="0" dirty="0">
                <a:ln>
                  <a:noFill/>
                </a:ln>
                <a:solidFill>
                  <a:srgbClr val="505050"/>
                </a:solidFill>
                <a:effectLst/>
                <a:uLnTx/>
                <a:uFillTx/>
                <a:latin typeface="Segoe UI"/>
                <a:cs typeface="Segoe UI"/>
              </a:rPr>
              <a:t>x</a:t>
            </a:r>
            <a:r>
              <a:rPr kumimoji="0" lang="sv-SE" sz="800" b="0" i="0" u="none" strike="noStrike" kern="0" cap="none" spc="-20" normalizeH="0" baseline="0" noProof="0" dirty="0">
                <a:ln>
                  <a:noFill/>
                </a:ln>
                <a:solidFill>
                  <a:srgbClr val="505050"/>
                </a:solidFill>
                <a:effectLst/>
                <a:uLnTx/>
                <a:uFillTx/>
                <a:latin typeface="Segoe UI"/>
                <a:cs typeface="Segoe UI"/>
              </a:rPr>
              <a:t> </a:t>
            </a:r>
            <a:r>
              <a:rPr kumimoji="0" lang="sv-SE" sz="800" b="0" i="0" u="none" strike="noStrike" kern="0" cap="none" spc="-30" normalizeH="0" baseline="0" noProof="0" dirty="0">
                <a:ln>
                  <a:noFill/>
                </a:ln>
                <a:solidFill>
                  <a:srgbClr val="505050"/>
                </a:solidFill>
                <a:effectLst/>
                <a:uLnTx/>
                <a:uFillTx/>
                <a:latin typeface="Segoe UI"/>
                <a:cs typeface="Segoe UI"/>
              </a:rPr>
              <a:t>USB-</a:t>
            </a:r>
            <a:r>
              <a:rPr kumimoji="0" lang="sv-SE" sz="800" b="0" i="0" u="none" strike="noStrike" kern="0" cap="none" spc="0" normalizeH="0" baseline="0" noProof="0" dirty="0">
                <a:ln>
                  <a:noFill/>
                </a:ln>
                <a:solidFill>
                  <a:srgbClr val="505050"/>
                </a:solidFill>
                <a:effectLst/>
                <a:uLnTx/>
                <a:uFillTx/>
                <a:latin typeface="Segoe UI"/>
                <a:cs typeface="Segoe UI"/>
              </a:rPr>
              <a:t>C</a:t>
            </a:r>
            <a:r>
              <a:rPr kumimoji="0" lang="sv-SE" sz="675" b="0" i="0" u="none" strike="noStrike" kern="0" cap="none" spc="0" normalizeH="0" baseline="30864" noProof="0" dirty="0">
                <a:ln>
                  <a:noFill/>
                </a:ln>
                <a:solidFill>
                  <a:srgbClr val="505050"/>
                </a:solidFill>
                <a:effectLst/>
                <a:uLnTx/>
                <a:uFillTx/>
                <a:latin typeface="Segoe UI"/>
                <a:cs typeface="Segoe UI"/>
              </a:rPr>
              <a:t>®</a:t>
            </a:r>
            <a:r>
              <a:rPr kumimoji="0" lang="sv-SE" sz="675" b="0" i="0" u="none" strike="noStrike" kern="0" cap="none" spc="104" normalizeH="0" baseline="30864" noProof="0" dirty="0">
                <a:ln>
                  <a:noFill/>
                </a:ln>
                <a:solidFill>
                  <a:srgbClr val="505050"/>
                </a:solidFill>
                <a:effectLst/>
                <a:uLnTx/>
                <a:uFillTx/>
                <a:latin typeface="Segoe UI"/>
                <a:cs typeface="Segoe UI"/>
              </a:rPr>
              <a:t> </a:t>
            </a:r>
            <a:r>
              <a:rPr kumimoji="0" lang="sv-SE" sz="800" b="0" i="0" u="none" strike="noStrike" kern="0" cap="none" spc="-10" normalizeH="0" baseline="0" noProof="0" dirty="0" err="1">
                <a:ln>
                  <a:noFill/>
                </a:ln>
                <a:solidFill>
                  <a:srgbClr val="505050"/>
                </a:solidFill>
                <a:effectLst/>
                <a:uLnTx/>
                <a:uFillTx/>
                <a:latin typeface="Segoe UI"/>
                <a:cs typeface="Segoe UI"/>
              </a:rPr>
              <a:t>with</a:t>
            </a:r>
            <a:r>
              <a:rPr kumimoji="0" lang="sv-SE" sz="800" b="0" i="0" u="none" strike="noStrike" kern="0" cap="none" spc="-25"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err="1">
                <a:ln>
                  <a:noFill/>
                </a:ln>
                <a:solidFill>
                  <a:srgbClr val="505050"/>
                </a:solidFill>
                <a:effectLst/>
                <a:uLnTx/>
                <a:uFillTx/>
                <a:latin typeface="Segoe UI"/>
                <a:cs typeface="Segoe UI"/>
              </a:rPr>
              <a:t>USB4</a:t>
            </a:r>
            <a:r>
              <a:rPr kumimoji="0" lang="sv-SE" sz="675" b="0" i="0" u="none" strike="noStrike" kern="0" cap="none" spc="-15" normalizeH="0" baseline="30864" noProof="0" dirty="0">
                <a:ln>
                  <a:noFill/>
                </a:ln>
                <a:solidFill>
                  <a:srgbClr val="505050"/>
                </a:solidFill>
                <a:effectLst/>
                <a:uLnTx/>
                <a:uFillTx/>
                <a:latin typeface="Segoe UI"/>
                <a:cs typeface="Segoe UI"/>
              </a:rPr>
              <a:t>®</a:t>
            </a:r>
            <a:r>
              <a:rPr kumimoji="0" lang="sv-SE" sz="800" b="0" i="0" u="none" strike="noStrike" kern="0" cap="none" spc="-10" normalizeH="0" baseline="0" noProof="0" dirty="0">
                <a:ln>
                  <a:noFill/>
                </a:ln>
                <a:solidFill>
                  <a:srgbClr val="505050"/>
                </a:solidFill>
                <a:effectLst/>
                <a:uLnTx/>
                <a:uFillTx/>
                <a:latin typeface="Segoe UI"/>
                <a:cs typeface="Segoe UI"/>
              </a:rPr>
              <a:t>/ </a:t>
            </a:r>
            <a:r>
              <a:rPr kumimoji="0" lang="sv-SE" sz="800" b="0" i="0" u="none" strike="noStrike" kern="0" cap="none" spc="-20" normalizeH="0" baseline="0" noProof="0" dirty="0" err="1">
                <a:ln>
                  <a:noFill/>
                </a:ln>
                <a:solidFill>
                  <a:srgbClr val="505050"/>
                </a:solidFill>
                <a:effectLst/>
                <a:uLnTx/>
                <a:uFillTx/>
                <a:latin typeface="Segoe UI"/>
                <a:cs typeface="Segoe UI"/>
              </a:rPr>
              <a:t>Thunderbolt</a:t>
            </a:r>
            <a:r>
              <a:rPr kumimoji="0" lang="sv-SE" sz="800" b="0" i="0" u="none" strike="noStrike" kern="0" cap="none" spc="-20" normalizeH="0" baseline="0" noProof="0" dirty="0">
                <a:ln>
                  <a:noFill/>
                </a:ln>
                <a:solidFill>
                  <a:srgbClr val="505050"/>
                </a:solidFill>
                <a:effectLst/>
                <a:uLnTx/>
                <a:uFillTx/>
                <a:latin typeface="Segoe UI"/>
                <a:cs typeface="Segoe UI"/>
              </a:rPr>
              <a:t>™</a:t>
            </a:r>
            <a:r>
              <a:rPr kumimoji="0" lang="sv-SE" sz="800" b="0" i="0" u="none" strike="noStrike" kern="0" cap="none" spc="-10" normalizeH="0" baseline="0" noProof="0" dirty="0">
                <a:ln>
                  <a:noFill/>
                </a:ln>
                <a:solidFill>
                  <a:srgbClr val="505050"/>
                </a:solidFill>
                <a:effectLst/>
                <a:uLnTx/>
                <a:uFillTx/>
                <a:latin typeface="Segoe UI"/>
                <a:cs typeface="Segoe UI"/>
              </a:rPr>
              <a:t> </a:t>
            </a:r>
            <a:r>
              <a:rPr kumimoji="0" lang="sv-SE" sz="800" b="0" i="0" u="none" strike="noStrike" kern="0" cap="none" spc="0" normalizeH="0" baseline="0" noProof="0" dirty="0">
                <a:ln>
                  <a:noFill/>
                </a:ln>
                <a:solidFill>
                  <a:srgbClr val="505050"/>
                </a:solidFill>
                <a:effectLst/>
                <a:uLnTx/>
                <a:uFillTx/>
                <a:latin typeface="Segoe UI"/>
                <a:cs typeface="Segoe UI"/>
              </a:rPr>
              <a:t>4</a:t>
            </a:r>
            <a:r>
              <a:rPr kumimoji="0" lang="sv-SE" sz="800" b="0" i="0" u="none" strike="noStrike" kern="0" cap="none" spc="-10"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err="1">
                <a:ln>
                  <a:noFill/>
                </a:ln>
                <a:solidFill>
                  <a:srgbClr val="505050"/>
                </a:solidFill>
                <a:effectLst/>
                <a:uLnTx/>
                <a:uFillTx/>
                <a:latin typeface="Segoe UI"/>
                <a:cs typeface="Segoe UI"/>
              </a:rPr>
              <a:t>with</a:t>
            </a:r>
            <a:r>
              <a:rPr kumimoji="0" lang="sv-SE" sz="800" b="0" i="0" u="none" strike="noStrike" kern="0" cap="none" spc="-10" normalizeH="0" baseline="0" noProof="0" dirty="0">
                <a:ln>
                  <a:noFill/>
                </a:ln>
                <a:solidFill>
                  <a:srgbClr val="505050"/>
                </a:solidFill>
                <a:effectLst/>
                <a:uLnTx/>
                <a:uFillTx/>
                <a:latin typeface="Segoe UI"/>
                <a:cs typeface="Segoe UI"/>
              </a:rPr>
              <a:t> </a:t>
            </a:r>
            <a:r>
              <a:rPr kumimoji="0" lang="sv-SE" sz="800" b="0" i="0" u="none" strike="noStrike" kern="0" cap="none" spc="-25" normalizeH="0" baseline="0" noProof="0" dirty="0" err="1">
                <a:ln>
                  <a:noFill/>
                </a:ln>
                <a:solidFill>
                  <a:srgbClr val="505050"/>
                </a:solidFill>
                <a:effectLst/>
                <a:uLnTx/>
                <a:uFillTx/>
                <a:latin typeface="Segoe UI"/>
                <a:cs typeface="Segoe UI"/>
              </a:rPr>
              <a:t>DisplayPort</a:t>
            </a:r>
            <a:r>
              <a:rPr kumimoji="0" lang="sv-SE" sz="800" b="0" i="0" u="none" strike="noStrike" kern="0" cap="none" spc="-10" normalizeH="0" baseline="0" noProof="0" dirty="0">
                <a:ln>
                  <a:noFill/>
                </a:ln>
                <a:solidFill>
                  <a:srgbClr val="505050"/>
                </a:solidFill>
                <a:effectLst/>
                <a:uLnTx/>
                <a:uFillTx/>
                <a:latin typeface="Segoe UI"/>
                <a:cs typeface="Segoe UI"/>
              </a:rPr>
              <a:t> and</a:t>
            </a:r>
            <a:r>
              <a:rPr kumimoji="0" lang="sv-SE" sz="800" b="0" i="0" u="none" strike="noStrike" kern="0" cap="none" spc="-25" normalizeH="0" baseline="0" noProof="0" dirty="0">
                <a:ln>
                  <a:noFill/>
                </a:ln>
                <a:solidFill>
                  <a:srgbClr val="505050"/>
                </a:solidFill>
                <a:effectLst/>
                <a:uLnTx/>
                <a:uFillTx/>
                <a:latin typeface="Segoe UI"/>
                <a:cs typeface="Segoe UI"/>
              </a:rPr>
              <a:t> Power</a:t>
            </a:r>
            <a:r>
              <a:rPr kumimoji="0" lang="sv-SE" sz="800" b="0" i="0" u="none" strike="noStrike" kern="0" cap="none" spc="-20"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err="1">
                <a:ln>
                  <a:noFill/>
                </a:ln>
                <a:solidFill>
                  <a:srgbClr val="505050"/>
                </a:solidFill>
                <a:effectLst/>
                <a:uLnTx/>
                <a:uFillTx/>
                <a:latin typeface="Segoe UI"/>
                <a:cs typeface="Segoe UI"/>
              </a:rPr>
              <a:t>Delivery</a:t>
            </a:r>
            <a:r>
              <a:rPr kumimoji="0" lang="sv-SE" sz="800" b="0" i="0" u="none" strike="noStrike" kern="0" cap="none" spc="-10" normalizeH="0" baseline="0" noProof="0" dirty="0">
                <a:ln>
                  <a:noFill/>
                </a:ln>
                <a:solidFill>
                  <a:srgbClr val="505050"/>
                </a:solidFill>
                <a:effectLst/>
                <a:uLnTx/>
                <a:uFillTx/>
                <a:latin typeface="Segoe UI"/>
                <a:cs typeface="Segoe UI"/>
              </a:rPr>
              <a:t>)</a:t>
            </a:r>
            <a:endParaRPr kumimoji="0" lang="sv-SE" sz="800" b="0" i="0" u="none" strike="noStrike" kern="0" cap="none" spc="0" normalizeH="0" baseline="0" noProof="0" dirty="0">
              <a:ln>
                <a:noFill/>
              </a:ln>
              <a:solidFill>
                <a:srgbClr val="505050"/>
              </a:solidFill>
              <a:effectLst/>
              <a:uLnTx/>
              <a:uFillTx/>
              <a:latin typeface="Segoe UI"/>
              <a:cs typeface="Segoe UI"/>
            </a:endParaRPr>
          </a:p>
          <a:p>
            <a:pPr marL="38100" marR="0" lvl="0" indent="0" defTabSz="914400" eaLnBrk="1" fontAlgn="auto" latinLnBrk="0" hangingPunct="1">
              <a:lnSpc>
                <a:spcPct val="100000"/>
              </a:lnSpc>
              <a:spcBef>
                <a:spcPts val="140"/>
              </a:spcBef>
              <a:spcAft>
                <a:spcPts val="0"/>
              </a:spcAft>
              <a:buClrTx/>
              <a:buSzTx/>
              <a:buFontTx/>
              <a:buNone/>
              <a:tabLst/>
              <a:defRPr/>
            </a:pPr>
            <a:r>
              <a:rPr kumimoji="0" lang="sv-SE" sz="800" b="0" i="0" u="none" strike="noStrike" kern="0" cap="none" spc="-25" normalizeH="0" baseline="0" noProof="0" dirty="0">
                <a:ln>
                  <a:noFill/>
                </a:ln>
                <a:solidFill>
                  <a:srgbClr val="505050"/>
                </a:solidFill>
                <a:effectLst/>
                <a:uLnTx/>
                <a:uFillTx/>
                <a:latin typeface="Segoe UI"/>
                <a:cs typeface="Segoe UI"/>
              </a:rPr>
              <a:t>USB-</a:t>
            </a:r>
            <a:r>
              <a:rPr kumimoji="0" lang="sv-SE" sz="800" b="0" i="0" u="none" strike="noStrike" kern="0" cap="none" spc="0" normalizeH="0" baseline="0" noProof="0" dirty="0">
                <a:ln>
                  <a:noFill/>
                </a:ln>
                <a:solidFill>
                  <a:srgbClr val="505050"/>
                </a:solidFill>
                <a:effectLst/>
                <a:uLnTx/>
                <a:uFillTx/>
                <a:latin typeface="Segoe UI"/>
                <a:cs typeface="Segoe UI"/>
              </a:rPr>
              <a:t>A</a:t>
            </a:r>
            <a:r>
              <a:rPr kumimoji="0" lang="sv-SE" sz="800" b="0" i="0" u="none" strike="noStrike" kern="0" cap="none" spc="-5" normalizeH="0" baseline="0" noProof="0" dirty="0">
                <a:ln>
                  <a:noFill/>
                </a:ln>
                <a:solidFill>
                  <a:srgbClr val="505050"/>
                </a:solidFill>
                <a:effectLst/>
                <a:uLnTx/>
                <a:uFillTx/>
                <a:latin typeface="Segoe UI"/>
                <a:cs typeface="Segoe UI"/>
              </a:rPr>
              <a:t> </a:t>
            </a:r>
            <a:r>
              <a:rPr kumimoji="0" lang="sv-SE" sz="800" b="0" i="0" u="none" strike="noStrike" kern="0" cap="none" spc="-25" normalizeH="0" baseline="0" noProof="0" dirty="0">
                <a:ln>
                  <a:noFill/>
                </a:ln>
                <a:solidFill>
                  <a:srgbClr val="505050"/>
                </a:solidFill>
                <a:effectLst/>
                <a:uLnTx/>
                <a:uFillTx/>
                <a:latin typeface="Segoe UI"/>
                <a:cs typeface="Segoe UI"/>
              </a:rPr>
              <a:t>3.1</a:t>
            </a:r>
            <a:endParaRPr kumimoji="0" lang="sv-SE" sz="800" b="0" i="0" u="none" strike="noStrike" kern="0" cap="none" spc="0" normalizeH="0" baseline="0" noProof="0" dirty="0">
              <a:ln>
                <a:noFill/>
              </a:ln>
              <a:solidFill>
                <a:srgbClr val="505050"/>
              </a:solidFill>
              <a:effectLst/>
              <a:uLnTx/>
              <a:uFillTx/>
              <a:latin typeface="Segoe UI"/>
              <a:cs typeface="Segoe UI"/>
            </a:endParaRPr>
          </a:p>
          <a:p>
            <a:pPr marL="38100" marR="0" lvl="0" indent="0" defTabSz="914400" eaLnBrk="1" fontAlgn="auto" latinLnBrk="0" hangingPunct="1">
              <a:lnSpc>
                <a:spcPct val="100000"/>
              </a:lnSpc>
              <a:spcBef>
                <a:spcPts val="140"/>
              </a:spcBef>
              <a:spcAft>
                <a:spcPts val="0"/>
              </a:spcAft>
              <a:buClrTx/>
              <a:buSzTx/>
              <a:buFontTx/>
              <a:buNone/>
              <a:tabLst/>
              <a:defRPr/>
            </a:pPr>
            <a:r>
              <a:rPr kumimoji="0" lang="sv-SE" sz="800" b="0" i="0" u="none" strike="noStrike" kern="0" cap="none" spc="-25" normalizeH="0" baseline="0" noProof="0" dirty="0" err="1">
                <a:ln>
                  <a:noFill/>
                </a:ln>
                <a:solidFill>
                  <a:srgbClr val="505050"/>
                </a:solidFill>
                <a:effectLst/>
                <a:uLnTx/>
                <a:uFillTx/>
                <a:latin typeface="Segoe UI"/>
                <a:cs typeface="Segoe UI"/>
              </a:rPr>
              <a:t>MicroSDXC</a:t>
            </a:r>
            <a:r>
              <a:rPr kumimoji="0" lang="sv-SE" sz="800" b="0" i="0" u="none" strike="noStrike" kern="0" cap="none" spc="-5" normalizeH="0" baseline="0" noProof="0" dirty="0">
                <a:ln>
                  <a:noFill/>
                </a:ln>
                <a:solidFill>
                  <a:srgbClr val="505050"/>
                </a:solidFill>
                <a:effectLst/>
                <a:uLnTx/>
                <a:uFillTx/>
                <a:latin typeface="Segoe UI"/>
                <a:cs typeface="Segoe UI"/>
              </a:rPr>
              <a:t> </a:t>
            </a:r>
            <a:r>
              <a:rPr kumimoji="0" lang="sv-SE" sz="800" b="0" i="0" u="none" strike="noStrike" kern="0" cap="none" spc="-20" normalizeH="0" baseline="0" noProof="0" dirty="0" err="1">
                <a:ln>
                  <a:noFill/>
                </a:ln>
                <a:solidFill>
                  <a:srgbClr val="505050"/>
                </a:solidFill>
                <a:effectLst/>
                <a:uLnTx/>
                <a:uFillTx/>
                <a:latin typeface="Segoe UI"/>
                <a:cs typeface="Segoe UI"/>
              </a:rPr>
              <a:t>card</a:t>
            </a:r>
            <a:r>
              <a:rPr kumimoji="0" lang="sv-SE" sz="800" b="0" i="0" u="none" strike="noStrike" kern="0" cap="none" spc="-5"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err="1">
                <a:ln>
                  <a:noFill/>
                </a:ln>
                <a:solidFill>
                  <a:srgbClr val="505050"/>
                </a:solidFill>
                <a:effectLst/>
                <a:uLnTx/>
                <a:uFillTx/>
                <a:latin typeface="Segoe UI"/>
                <a:cs typeface="Segoe UI"/>
              </a:rPr>
              <a:t>reader</a:t>
            </a:r>
            <a:endParaRPr kumimoji="0" lang="sv-SE" sz="800" b="0" i="0" u="none" strike="noStrike" kern="0" cap="none" spc="0" normalizeH="0" baseline="0" noProof="0" dirty="0">
              <a:ln>
                <a:noFill/>
              </a:ln>
              <a:solidFill>
                <a:srgbClr val="505050"/>
              </a:solidFill>
              <a:effectLst/>
              <a:uLnTx/>
              <a:uFillTx/>
              <a:latin typeface="Segoe UI"/>
              <a:cs typeface="Segoe UI"/>
            </a:endParaRPr>
          </a:p>
          <a:p>
            <a:pPr marL="38100" marR="439420" lvl="0" indent="0" defTabSz="914400" eaLnBrk="1" fontAlgn="auto" latinLnBrk="0" hangingPunct="1">
              <a:lnSpc>
                <a:spcPct val="114599"/>
              </a:lnSpc>
              <a:spcBef>
                <a:spcPts val="0"/>
              </a:spcBef>
              <a:spcAft>
                <a:spcPts val="0"/>
              </a:spcAft>
              <a:buClrTx/>
              <a:buSzTx/>
              <a:buFontTx/>
              <a:buNone/>
              <a:tabLst/>
              <a:defRPr/>
            </a:pPr>
            <a:r>
              <a:rPr kumimoji="0" lang="sv-SE" sz="800" b="0" i="0" u="none" strike="noStrike" kern="0" cap="none" spc="0" normalizeH="0" baseline="0" noProof="0" dirty="0">
                <a:ln>
                  <a:noFill/>
                </a:ln>
                <a:solidFill>
                  <a:srgbClr val="505050"/>
                </a:solidFill>
                <a:effectLst/>
                <a:uLnTx/>
                <a:uFillTx/>
                <a:latin typeface="Segoe UI"/>
                <a:cs typeface="Segoe UI"/>
              </a:rPr>
              <a:t>3.5</a:t>
            </a:r>
            <a:r>
              <a:rPr kumimoji="0" lang="sv-SE" sz="800" b="0" i="0" u="none" strike="noStrike" kern="0" cap="none" spc="-25" normalizeH="0" baseline="0" noProof="0" dirty="0">
                <a:ln>
                  <a:noFill/>
                </a:ln>
                <a:solidFill>
                  <a:srgbClr val="505050"/>
                </a:solidFill>
                <a:effectLst/>
                <a:uLnTx/>
                <a:uFillTx/>
                <a:latin typeface="Segoe UI"/>
                <a:cs typeface="Segoe UI"/>
              </a:rPr>
              <a:t> </a:t>
            </a:r>
            <a:r>
              <a:rPr kumimoji="0" lang="sv-SE" sz="800" b="0" i="0" u="none" strike="noStrike" kern="0" cap="none" spc="-20" normalizeH="0" baseline="0" noProof="0" dirty="0">
                <a:ln>
                  <a:noFill/>
                </a:ln>
                <a:solidFill>
                  <a:srgbClr val="505050"/>
                </a:solidFill>
                <a:effectLst/>
                <a:uLnTx/>
                <a:uFillTx/>
                <a:latin typeface="Segoe UI"/>
                <a:cs typeface="Segoe UI"/>
              </a:rPr>
              <a:t>mm</a:t>
            </a:r>
            <a:r>
              <a:rPr kumimoji="0" lang="sv-SE" sz="800" b="0" i="0" u="none" strike="noStrike" kern="0" cap="none" spc="-25" normalizeH="0" baseline="0" noProof="0" dirty="0">
                <a:ln>
                  <a:noFill/>
                </a:ln>
                <a:solidFill>
                  <a:srgbClr val="505050"/>
                </a:solidFill>
                <a:effectLst/>
                <a:uLnTx/>
                <a:uFillTx/>
                <a:latin typeface="Segoe UI"/>
                <a:cs typeface="Segoe UI"/>
              </a:rPr>
              <a:t> </a:t>
            </a:r>
            <a:r>
              <a:rPr kumimoji="0" lang="sv-SE" sz="800" b="0" i="0" u="none" strike="noStrike" kern="0" cap="none" spc="-20" normalizeH="0" baseline="0" noProof="0" dirty="0" err="1">
                <a:ln>
                  <a:noFill/>
                </a:ln>
                <a:solidFill>
                  <a:srgbClr val="505050"/>
                </a:solidFill>
                <a:effectLst/>
                <a:uLnTx/>
                <a:uFillTx/>
                <a:latin typeface="Segoe UI"/>
                <a:cs typeface="Segoe UI"/>
              </a:rPr>
              <a:t>headphone</a:t>
            </a:r>
            <a:r>
              <a:rPr kumimoji="0" lang="sv-SE" sz="800" b="0" i="0" u="none" strike="noStrike" kern="0" cap="none" spc="-25" normalizeH="0" baseline="0" noProof="0" dirty="0">
                <a:ln>
                  <a:noFill/>
                </a:ln>
                <a:solidFill>
                  <a:srgbClr val="505050"/>
                </a:solidFill>
                <a:effectLst/>
                <a:uLnTx/>
                <a:uFillTx/>
                <a:latin typeface="Segoe UI"/>
                <a:cs typeface="Segoe UI"/>
              </a:rPr>
              <a:t> </a:t>
            </a:r>
            <a:r>
              <a:rPr kumimoji="0" lang="sv-SE" sz="800" b="0" i="0" u="none" strike="noStrike" kern="0" cap="none" spc="-30" normalizeH="0" baseline="0" noProof="0" dirty="0">
                <a:ln>
                  <a:noFill/>
                </a:ln>
                <a:solidFill>
                  <a:srgbClr val="505050"/>
                </a:solidFill>
                <a:effectLst/>
                <a:uLnTx/>
                <a:uFillTx/>
                <a:latin typeface="Segoe UI"/>
                <a:cs typeface="Segoe UI"/>
              </a:rPr>
              <a:t>jack</a:t>
            </a:r>
            <a:r>
              <a:rPr kumimoji="0" lang="sv-SE" sz="800" b="0" i="0" u="none" strike="noStrike" kern="0" cap="none" spc="-10" normalizeH="0" baseline="0" noProof="0" dirty="0">
                <a:ln>
                  <a:noFill/>
                </a:ln>
                <a:solidFill>
                  <a:srgbClr val="505050"/>
                </a:solidFill>
                <a:effectLst/>
                <a:uLnTx/>
                <a:uFillTx/>
                <a:latin typeface="Segoe UI"/>
                <a:cs typeface="Segoe UI"/>
              </a:rPr>
              <a:t> Surface</a:t>
            </a:r>
            <a:r>
              <a:rPr kumimoji="0" lang="sv-SE" sz="800" b="0" i="0" u="none" strike="noStrike" kern="0" cap="none" spc="-15" normalizeH="0" baseline="0" noProof="0" dirty="0">
                <a:ln>
                  <a:noFill/>
                </a:ln>
                <a:solidFill>
                  <a:srgbClr val="505050"/>
                </a:solidFill>
                <a:effectLst/>
                <a:uLnTx/>
                <a:uFillTx/>
                <a:latin typeface="Segoe UI"/>
                <a:cs typeface="Segoe UI"/>
              </a:rPr>
              <a:t> </a:t>
            </a:r>
            <a:r>
              <a:rPr kumimoji="0" lang="sv-SE" sz="800" b="0" i="0" u="none" strike="noStrike" kern="0" cap="none" spc="-20" normalizeH="0" baseline="0" noProof="0" dirty="0" err="1">
                <a:ln>
                  <a:noFill/>
                </a:ln>
                <a:solidFill>
                  <a:srgbClr val="505050"/>
                </a:solidFill>
                <a:effectLst/>
                <a:uLnTx/>
                <a:uFillTx/>
                <a:latin typeface="Segoe UI"/>
                <a:cs typeface="Segoe UI"/>
              </a:rPr>
              <a:t>Connect</a:t>
            </a:r>
            <a:r>
              <a:rPr kumimoji="0" lang="sv-SE" sz="800" b="0" i="0" u="none" strike="noStrike" kern="0" cap="none" spc="-10" normalizeH="0" baseline="0" noProof="0" dirty="0">
                <a:ln>
                  <a:noFill/>
                </a:ln>
                <a:solidFill>
                  <a:srgbClr val="505050"/>
                </a:solidFill>
                <a:effectLst/>
                <a:uLnTx/>
                <a:uFillTx/>
                <a:latin typeface="Segoe UI"/>
                <a:cs typeface="Segoe UI"/>
              </a:rPr>
              <a:t> </a:t>
            </a:r>
            <a:r>
              <a:rPr kumimoji="0" lang="sv-SE" sz="800" b="0" i="0" u="none" strike="noStrike" kern="0" cap="none" spc="-20" normalizeH="0" baseline="0" noProof="0" dirty="0">
                <a:ln>
                  <a:noFill/>
                </a:ln>
                <a:solidFill>
                  <a:srgbClr val="505050"/>
                </a:solidFill>
                <a:effectLst/>
                <a:uLnTx/>
                <a:uFillTx/>
                <a:latin typeface="Segoe UI"/>
                <a:cs typeface="Segoe UI"/>
              </a:rPr>
              <a:t>port</a:t>
            </a:r>
            <a:endParaRPr kumimoji="0" lang="sv-SE" sz="800" b="0" i="0" u="none" strike="noStrike" kern="0" cap="none" spc="0" normalizeH="0" baseline="0" noProof="0" dirty="0">
              <a:ln>
                <a:noFill/>
              </a:ln>
              <a:solidFill>
                <a:srgbClr val="505050"/>
              </a:solidFill>
              <a:effectLst/>
              <a:uLnTx/>
              <a:uFillTx/>
              <a:latin typeface="Segoe UI"/>
              <a:cs typeface="Segoe UI"/>
            </a:endParaRPr>
          </a:p>
        </p:txBody>
      </p:sp>
      <p:sp>
        <p:nvSpPr>
          <p:cNvPr id="36" name="Content Placeholder 35">
            <a:extLst>
              <a:ext uri="{FF2B5EF4-FFF2-40B4-BE49-F238E27FC236}">
                <a16:creationId xmlns:a16="http://schemas.microsoft.com/office/drawing/2014/main" id="{4D64CC1D-A3F8-D2B6-0C26-E83E9E4606E0}"/>
              </a:ext>
            </a:extLst>
          </p:cNvPr>
          <p:cNvSpPr>
            <a:spLocks noGrp="1"/>
          </p:cNvSpPr>
          <p:nvPr>
            <p:ph sz="quarter" idx="23"/>
          </p:nvPr>
        </p:nvSpPr>
        <p:spPr>
          <a:xfrm>
            <a:off x="4738688" y="3363027"/>
            <a:ext cx="800125" cy="283860"/>
          </a:xfrm>
        </p:spPr>
        <p:txBody>
          <a:bodyPr/>
          <a:lstStyle/>
          <a:p>
            <a:pPr marL="33655" marR="5080" lvl="0" indent="-21590" algn="r" defTabSz="914400" eaLnBrk="1" fontAlgn="auto" latinLnBrk="0" hangingPunct="1">
              <a:lnSpc>
                <a:spcPct val="114599"/>
              </a:lnSpc>
              <a:spcBef>
                <a:spcPts val="100"/>
              </a:spcBef>
              <a:spcAft>
                <a:spcPts val="0"/>
              </a:spcAft>
              <a:buClrTx/>
              <a:buSzTx/>
              <a:buFontTx/>
              <a:buNone/>
              <a:tabLst/>
              <a:defRPr/>
            </a:pPr>
            <a:r>
              <a:rPr kumimoji="0" lang="sv-SE" sz="800" b="0" i="0" u="none" strike="noStrike" kern="0" cap="none" spc="0" normalizeH="0" baseline="0" noProof="0">
                <a:ln>
                  <a:noFill/>
                </a:ln>
                <a:solidFill>
                  <a:srgbClr val="505050"/>
                </a:solidFill>
                <a:effectLst/>
                <a:uLnTx/>
                <a:uFillTx/>
                <a:latin typeface="Segoe UI Semibold" panose="020B0702040204020203" pitchFamily="34" charset="0"/>
                <a:cs typeface="Segoe UI Semibold" panose="020B0702040204020203" pitchFamily="34" charset="0"/>
              </a:rPr>
              <a:t>NETWORK</a:t>
            </a:r>
            <a:r>
              <a:rPr kumimoji="0" lang="sv-SE" sz="800" b="0" i="0" u="none" strike="noStrike" kern="0" cap="none" spc="30" normalizeH="0" baseline="0" noProof="0">
                <a:ln>
                  <a:noFill/>
                </a:ln>
                <a:solidFill>
                  <a:srgbClr val="505050"/>
                </a:solidFill>
                <a:effectLst/>
                <a:uLnTx/>
                <a:uFillTx/>
                <a:latin typeface="Segoe UI Semibold" panose="020B0702040204020203" pitchFamily="34" charset="0"/>
                <a:cs typeface="Segoe UI Semibold" panose="020B0702040204020203" pitchFamily="34" charset="0"/>
              </a:rPr>
              <a:t> </a:t>
            </a:r>
            <a:r>
              <a:rPr kumimoji="0" lang="sv-SE" sz="800" b="0" i="0" u="none" strike="noStrike" kern="0" cap="none" spc="-25" normalizeH="0" baseline="0" noProof="0">
                <a:ln>
                  <a:noFill/>
                </a:ln>
                <a:solidFill>
                  <a:srgbClr val="505050"/>
                </a:solidFill>
                <a:effectLst/>
                <a:uLnTx/>
                <a:uFillTx/>
                <a:latin typeface="Segoe UI Semibold" panose="020B0702040204020203" pitchFamily="34" charset="0"/>
                <a:cs typeface="Segoe UI Semibold" panose="020B0702040204020203" pitchFamily="34" charset="0"/>
              </a:rPr>
              <a:t>AND</a:t>
            </a:r>
            <a:r>
              <a:rPr kumimoji="0" lang="sv-SE" sz="800" b="0" i="0" u="none" strike="noStrike" kern="0" cap="none" spc="-10" normalizeH="0" baseline="0" noProof="0">
                <a:ln>
                  <a:noFill/>
                </a:ln>
                <a:solidFill>
                  <a:srgbClr val="505050"/>
                </a:solidFill>
                <a:effectLst/>
                <a:uLnTx/>
                <a:uFillTx/>
                <a:latin typeface="Segoe UI Semibold" panose="020B0702040204020203" pitchFamily="34" charset="0"/>
                <a:cs typeface="Segoe UI Semibold" panose="020B0702040204020203" pitchFamily="34" charset="0"/>
              </a:rPr>
              <a:t> CONNECTIVITY</a:t>
            </a:r>
            <a:endParaRPr kumimoji="0" lang="sv-SE" sz="800" b="0" i="0" u="none" strike="noStrike" kern="0" cap="none" spc="0" normalizeH="0" baseline="0" noProof="0" dirty="0">
              <a:ln>
                <a:noFill/>
              </a:ln>
              <a:solidFill>
                <a:srgbClr val="505050"/>
              </a:solidFill>
              <a:effectLst/>
              <a:uLnTx/>
              <a:uFillTx/>
              <a:latin typeface="Segoe UI Semibold" panose="020B0702040204020203" pitchFamily="34" charset="0"/>
              <a:cs typeface="Segoe UI Semibold" panose="020B0702040204020203" pitchFamily="34" charset="0"/>
            </a:endParaRPr>
          </a:p>
        </p:txBody>
      </p:sp>
      <p:sp>
        <p:nvSpPr>
          <p:cNvPr id="37" name="Content Placeholder 36">
            <a:extLst>
              <a:ext uri="{FF2B5EF4-FFF2-40B4-BE49-F238E27FC236}">
                <a16:creationId xmlns:a16="http://schemas.microsoft.com/office/drawing/2014/main" id="{8D78CC12-225D-33DE-00F8-136171A14FA9}"/>
              </a:ext>
            </a:extLst>
          </p:cNvPr>
          <p:cNvSpPr>
            <a:spLocks noGrp="1"/>
          </p:cNvSpPr>
          <p:nvPr>
            <p:ph sz="quarter" idx="24"/>
          </p:nvPr>
        </p:nvSpPr>
        <p:spPr>
          <a:xfrm>
            <a:off x="5679448" y="3363878"/>
            <a:ext cx="1363980" cy="412613"/>
          </a:xfrm>
        </p:spPr>
        <p:txBody>
          <a:bodyPr/>
          <a:lstStyle/>
          <a:p>
            <a:pPr marL="38100" marR="30480" lvl="0" indent="0" defTabSz="914400" eaLnBrk="1" fontAlgn="auto" latinLnBrk="0" hangingPunct="1">
              <a:lnSpc>
                <a:spcPct val="114599"/>
              </a:lnSpc>
              <a:spcBef>
                <a:spcPts val="100"/>
              </a:spcBef>
              <a:spcAft>
                <a:spcPts val="0"/>
              </a:spcAft>
              <a:buClrTx/>
              <a:buSzTx/>
              <a:buFontTx/>
              <a:buNone/>
              <a:tabLst/>
              <a:defRPr/>
            </a:pPr>
            <a:r>
              <a:rPr kumimoji="0" lang="en-US" sz="800" b="0" i="0" u="none" strike="noStrike" kern="0" cap="none" spc="-30" normalizeH="0" baseline="0" noProof="0" dirty="0">
                <a:ln>
                  <a:noFill/>
                </a:ln>
                <a:solidFill>
                  <a:srgbClr val="505050"/>
                </a:solidFill>
                <a:effectLst/>
                <a:uLnTx/>
                <a:uFillTx/>
                <a:latin typeface="Segoe UI"/>
                <a:cs typeface="Segoe UI"/>
              </a:rPr>
              <a:t>Wi-</a:t>
            </a:r>
            <a:r>
              <a:rPr kumimoji="0" lang="en-US" sz="800" b="0" i="0" u="none" strike="noStrike" kern="0" cap="none" spc="0" normalizeH="0" baseline="0" noProof="0" dirty="0">
                <a:ln>
                  <a:noFill/>
                </a:ln>
                <a:solidFill>
                  <a:srgbClr val="505050"/>
                </a:solidFill>
                <a:effectLst/>
                <a:uLnTx/>
                <a:uFillTx/>
                <a:latin typeface="Segoe UI"/>
                <a:cs typeface="Segoe UI"/>
              </a:rPr>
              <a:t>Fi</a:t>
            </a:r>
            <a:r>
              <a:rPr kumimoji="0" lang="en-US" sz="800" b="0" i="0" u="none" strike="noStrike" kern="0" cap="none" spc="-15" normalizeH="0" baseline="0" noProof="0" dirty="0">
                <a:ln>
                  <a:noFill/>
                </a:ln>
                <a:solidFill>
                  <a:srgbClr val="505050"/>
                </a:solidFill>
                <a:effectLst/>
                <a:uLnTx/>
                <a:uFillTx/>
                <a:latin typeface="Segoe UI"/>
                <a:cs typeface="Segoe UI"/>
              </a:rPr>
              <a:t> </a:t>
            </a:r>
            <a:r>
              <a:rPr kumimoji="0" lang="en-US" sz="800" b="0" i="0" u="none" strike="noStrike" kern="0" cap="none" spc="0" normalizeH="0" baseline="0" noProof="0" dirty="0" err="1">
                <a:ln>
                  <a:noFill/>
                </a:ln>
                <a:solidFill>
                  <a:srgbClr val="505050"/>
                </a:solidFill>
                <a:effectLst/>
                <a:uLnTx/>
                <a:uFillTx/>
                <a:latin typeface="Segoe UI"/>
                <a:cs typeface="Segoe UI"/>
              </a:rPr>
              <a:t>6E</a:t>
            </a:r>
            <a:r>
              <a:rPr kumimoji="0" lang="en-US" sz="800" b="0" i="0" u="none" strike="noStrike" kern="0" cap="none" spc="0" normalizeH="0" baseline="0" noProof="0" dirty="0">
                <a:ln>
                  <a:noFill/>
                </a:ln>
                <a:solidFill>
                  <a:srgbClr val="505050"/>
                </a:solidFill>
                <a:effectLst/>
                <a:uLnTx/>
                <a:uFillTx/>
                <a:latin typeface="Segoe UI"/>
                <a:cs typeface="Segoe UI"/>
              </a:rPr>
              <a:t>:</a:t>
            </a:r>
            <a:r>
              <a:rPr kumimoji="0" lang="en-US" sz="800" b="0" i="0" u="none" strike="noStrike" kern="0" cap="none" spc="-15" normalizeH="0" baseline="0" noProof="0" dirty="0">
                <a:ln>
                  <a:noFill/>
                </a:ln>
                <a:solidFill>
                  <a:srgbClr val="505050"/>
                </a:solidFill>
                <a:effectLst/>
                <a:uLnTx/>
                <a:uFillTx/>
                <a:latin typeface="Segoe UI"/>
                <a:cs typeface="Segoe UI"/>
              </a:rPr>
              <a:t> </a:t>
            </a:r>
            <a:r>
              <a:rPr kumimoji="0" lang="en-US" sz="800" b="0" i="0" u="none" strike="noStrike" kern="0" cap="none" spc="-20" normalizeH="0" baseline="0" noProof="0" dirty="0" err="1">
                <a:ln>
                  <a:noFill/>
                </a:ln>
                <a:solidFill>
                  <a:srgbClr val="505050"/>
                </a:solidFill>
                <a:effectLst/>
                <a:uLnTx/>
                <a:uFillTx/>
                <a:latin typeface="Segoe UI"/>
                <a:cs typeface="Segoe UI"/>
              </a:rPr>
              <a:t>802.11ax</a:t>
            </a:r>
            <a:r>
              <a:rPr kumimoji="0" lang="en-US" sz="800" b="0" i="0" u="none" strike="noStrike" kern="0" cap="none" spc="-10" normalizeH="0" baseline="0" noProof="0" dirty="0">
                <a:ln>
                  <a:noFill/>
                </a:ln>
                <a:solidFill>
                  <a:srgbClr val="505050"/>
                </a:solidFill>
                <a:effectLst/>
                <a:uLnTx/>
                <a:uFillTx/>
                <a:latin typeface="Segoe UI"/>
                <a:cs typeface="Segoe UI"/>
              </a:rPr>
              <a:t> </a:t>
            </a:r>
            <a:r>
              <a:rPr kumimoji="0" lang="en-US" sz="800" b="0" i="0" u="none" strike="noStrike" kern="0" cap="none" spc="-25" normalizeH="0" baseline="0" noProof="0" dirty="0">
                <a:ln>
                  <a:noFill/>
                </a:ln>
                <a:solidFill>
                  <a:srgbClr val="505050"/>
                </a:solidFill>
                <a:effectLst/>
                <a:uLnTx/>
                <a:uFillTx/>
                <a:latin typeface="Segoe UI"/>
                <a:cs typeface="Segoe UI"/>
              </a:rPr>
              <a:t>compatible</a:t>
            </a:r>
            <a:r>
              <a:rPr kumimoji="0" lang="en-US" sz="800" b="0" i="0" u="none" strike="noStrike" kern="0" cap="none" spc="-10" normalizeH="0" baseline="0" noProof="0" dirty="0">
                <a:ln>
                  <a:noFill/>
                </a:ln>
                <a:solidFill>
                  <a:srgbClr val="505050"/>
                </a:solidFill>
                <a:effectLst/>
                <a:uLnTx/>
                <a:uFillTx/>
                <a:latin typeface="Segoe UI"/>
                <a:cs typeface="Segoe UI"/>
              </a:rPr>
              <a:t> Bluetooth</a:t>
            </a:r>
            <a:r>
              <a:rPr kumimoji="0" lang="en-US" sz="675" b="0" i="0" u="none" strike="noStrike" kern="0" cap="none" spc="-15" normalizeH="0" baseline="30864" noProof="0" dirty="0">
                <a:ln>
                  <a:noFill/>
                </a:ln>
                <a:solidFill>
                  <a:srgbClr val="505050"/>
                </a:solidFill>
                <a:effectLst/>
                <a:uLnTx/>
                <a:uFillTx/>
                <a:latin typeface="Segoe UI"/>
                <a:cs typeface="Segoe UI"/>
              </a:rPr>
              <a:t>®</a:t>
            </a:r>
            <a:r>
              <a:rPr kumimoji="0" lang="en-US" sz="675" b="0" i="0" u="none" strike="noStrike" kern="0" cap="none" spc="82" normalizeH="0" baseline="30864" noProof="0" dirty="0">
                <a:ln>
                  <a:noFill/>
                </a:ln>
                <a:solidFill>
                  <a:srgbClr val="505050"/>
                </a:solidFill>
                <a:effectLst/>
                <a:uLnTx/>
                <a:uFillTx/>
                <a:latin typeface="Segoe UI"/>
                <a:cs typeface="Segoe UI"/>
              </a:rPr>
              <a:t> </a:t>
            </a:r>
            <a:r>
              <a:rPr kumimoji="0" lang="en-US" sz="800" b="0" i="0" u="none" strike="noStrike" kern="0" cap="none" spc="-20" normalizeH="0" baseline="0" noProof="0" dirty="0">
                <a:ln>
                  <a:noFill/>
                </a:ln>
                <a:solidFill>
                  <a:srgbClr val="505050"/>
                </a:solidFill>
                <a:effectLst/>
                <a:uLnTx/>
                <a:uFillTx/>
                <a:latin typeface="Segoe UI"/>
                <a:cs typeface="Segoe UI"/>
              </a:rPr>
              <a:t>Wireless</a:t>
            </a:r>
            <a:r>
              <a:rPr kumimoji="0" lang="en-US" sz="800" b="0" i="0" u="none" strike="noStrike" kern="0" cap="none" spc="-35" normalizeH="0" baseline="0" noProof="0" dirty="0">
                <a:ln>
                  <a:noFill/>
                </a:ln>
                <a:solidFill>
                  <a:srgbClr val="505050"/>
                </a:solidFill>
                <a:effectLst/>
                <a:uLnTx/>
                <a:uFillTx/>
                <a:latin typeface="Segoe UI"/>
                <a:cs typeface="Segoe UI"/>
              </a:rPr>
              <a:t> </a:t>
            </a:r>
            <a:r>
              <a:rPr kumimoji="0" lang="en-US" sz="800" b="0" i="0" u="none" strike="noStrike" kern="0" cap="none" spc="-25" normalizeH="0" baseline="0" noProof="0" dirty="0">
                <a:ln>
                  <a:noFill/>
                </a:ln>
                <a:solidFill>
                  <a:srgbClr val="505050"/>
                </a:solidFill>
                <a:effectLst/>
                <a:uLnTx/>
                <a:uFillTx/>
                <a:latin typeface="Segoe UI"/>
                <a:cs typeface="Segoe UI"/>
              </a:rPr>
              <a:t>5.3</a:t>
            </a:r>
            <a:r>
              <a:rPr kumimoji="0" lang="en-US" sz="800" b="0" i="0" u="none" strike="noStrike" kern="0" cap="none" spc="-10" normalizeH="0" baseline="0" noProof="0" dirty="0">
                <a:ln>
                  <a:noFill/>
                </a:ln>
                <a:solidFill>
                  <a:srgbClr val="505050"/>
                </a:solidFill>
                <a:effectLst/>
                <a:uLnTx/>
                <a:uFillTx/>
                <a:latin typeface="Segoe UI"/>
                <a:cs typeface="Segoe UI"/>
              </a:rPr>
              <a:t> technology</a:t>
            </a:r>
            <a:endParaRPr kumimoji="0" lang="en-US" sz="800" b="0" i="0" u="none" strike="noStrike" kern="0" cap="none" spc="0" normalizeH="0" baseline="0" noProof="0" dirty="0">
              <a:ln>
                <a:noFill/>
              </a:ln>
              <a:solidFill>
                <a:srgbClr val="505050"/>
              </a:solidFill>
              <a:effectLst/>
              <a:uLnTx/>
              <a:uFillTx/>
              <a:latin typeface="Segoe UI"/>
              <a:cs typeface="Segoe UI"/>
            </a:endParaRPr>
          </a:p>
        </p:txBody>
      </p:sp>
      <p:sp>
        <p:nvSpPr>
          <p:cNvPr id="38" name="Content Placeholder 37">
            <a:extLst>
              <a:ext uri="{FF2B5EF4-FFF2-40B4-BE49-F238E27FC236}">
                <a16:creationId xmlns:a16="http://schemas.microsoft.com/office/drawing/2014/main" id="{EE925EA1-9102-91CD-D010-D78CD77A44E1}"/>
              </a:ext>
            </a:extLst>
          </p:cNvPr>
          <p:cNvSpPr>
            <a:spLocks noGrp="1"/>
          </p:cNvSpPr>
          <p:nvPr>
            <p:ph sz="quarter" idx="25"/>
          </p:nvPr>
        </p:nvSpPr>
        <p:spPr>
          <a:xfrm>
            <a:off x="4298949" y="3978744"/>
            <a:ext cx="1159541" cy="321794"/>
          </a:xfrm>
        </p:spPr>
        <p:txBody>
          <a:bodyPr/>
          <a:lstStyle/>
          <a:p>
            <a:pPr marL="0" marR="5080" lvl="0" indent="0" algn="r" defTabSz="914400" eaLnBrk="1" fontAlgn="auto" latinLnBrk="0" hangingPunct="1">
              <a:lnSpc>
                <a:spcPct val="100000"/>
              </a:lnSpc>
              <a:spcBef>
                <a:spcPts val="240"/>
              </a:spcBef>
              <a:spcAft>
                <a:spcPts val="0"/>
              </a:spcAft>
              <a:buClrTx/>
              <a:buSzTx/>
              <a:buFontTx/>
              <a:buNone/>
              <a:tabLst/>
              <a:defRPr/>
            </a:pPr>
            <a:r>
              <a:rPr kumimoji="0" lang="sv-SE" sz="800" b="0" i="0" u="none" strike="noStrike" kern="0" cap="none" spc="0" normalizeH="0" baseline="0" noProof="0" dirty="0">
                <a:ln>
                  <a:noFill/>
                </a:ln>
                <a:solidFill>
                  <a:srgbClr val="505050"/>
                </a:solidFill>
                <a:effectLst/>
                <a:uLnTx/>
                <a:uFillTx/>
                <a:latin typeface="Segoe UI Semibold" panose="020B0702040204020203" pitchFamily="34" charset="0"/>
                <a:cs typeface="Segoe UI Semibold" panose="020B0702040204020203" pitchFamily="34" charset="0"/>
              </a:rPr>
              <a:t>PEN AND </a:t>
            </a:r>
            <a:r>
              <a:rPr kumimoji="0" lang="sv-SE" sz="800" b="0" i="0" u="none" strike="noStrike" kern="0" cap="none" spc="-10" normalizeH="0" baseline="0" noProof="0" dirty="0" err="1">
                <a:ln>
                  <a:noFill/>
                </a:ln>
                <a:solidFill>
                  <a:srgbClr val="505050"/>
                </a:solidFill>
                <a:effectLst/>
                <a:uLnTx/>
                <a:uFillTx/>
                <a:latin typeface="Segoe UI Semibold" panose="020B0702040204020203" pitchFamily="34" charset="0"/>
                <a:cs typeface="Segoe UI Semibold" panose="020B0702040204020203" pitchFamily="34" charset="0"/>
              </a:rPr>
              <a:t>ACCESSORIES</a:t>
            </a:r>
            <a:endParaRPr kumimoji="0" lang="sv-SE" sz="800" b="0" i="0" u="none" strike="noStrike" kern="0" cap="none" spc="0" normalizeH="0" baseline="0" noProof="0" dirty="0">
              <a:ln>
                <a:noFill/>
              </a:ln>
              <a:solidFill>
                <a:srgbClr val="505050"/>
              </a:solidFill>
              <a:effectLst/>
              <a:uLnTx/>
              <a:uFillTx/>
              <a:latin typeface="Segoe UI Semibold" panose="020B0702040204020203" pitchFamily="34" charset="0"/>
              <a:cs typeface="Segoe UI Semibold" panose="020B0702040204020203" pitchFamily="34" charset="0"/>
            </a:endParaRPr>
          </a:p>
          <a:p>
            <a:pPr marL="0" marR="7620" lvl="0" indent="0" algn="r" defTabSz="914400" eaLnBrk="1" fontAlgn="auto" latinLnBrk="0" hangingPunct="1">
              <a:lnSpc>
                <a:spcPct val="100000"/>
              </a:lnSpc>
              <a:spcBef>
                <a:spcPts val="140"/>
              </a:spcBef>
              <a:spcAft>
                <a:spcPts val="0"/>
              </a:spcAft>
              <a:buClrTx/>
              <a:buSzTx/>
              <a:buFontTx/>
              <a:buNone/>
              <a:tabLst/>
              <a:defRPr/>
            </a:pPr>
            <a:r>
              <a:rPr kumimoji="0" lang="sv-SE" sz="800" b="0" i="0" u="none" strike="noStrike" kern="0" cap="none" spc="-10" normalizeH="0" baseline="0" noProof="0" dirty="0" err="1">
                <a:ln>
                  <a:noFill/>
                </a:ln>
                <a:solidFill>
                  <a:srgbClr val="505050"/>
                </a:solidFill>
                <a:effectLst/>
                <a:uLnTx/>
                <a:uFillTx/>
                <a:latin typeface="Segoe UI Semibold" panose="020B0702040204020203" pitchFamily="34" charset="0"/>
                <a:cs typeface="Segoe UI Semibold" panose="020B0702040204020203" pitchFamily="34" charset="0"/>
              </a:rPr>
              <a:t>COMPATIBILITY</a:t>
            </a:r>
            <a:endParaRPr kumimoji="0" lang="sv-SE" sz="800" b="0" i="0" u="none" strike="noStrike" kern="0" cap="none" spc="0" normalizeH="0" baseline="0" noProof="0" dirty="0">
              <a:ln>
                <a:noFill/>
              </a:ln>
              <a:solidFill>
                <a:srgbClr val="505050"/>
              </a:solidFill>
              <a:effectLst/>
              <a:uLnTx/>
              <a:uFillTx/>
              <a:latin typeface="Segoe UI Semibold" panose="020B0702040204020203" pitchFamily="34" charset="0"/>
              <a:cs typeface="Segoe UI Semibold" panose="020B0702040204020203" pitchFamily="34" charset="0"/>
            </a:endParaRPr>
          </a:p>
        </p:txBody>
      </p:sp>
      <p:sp>
        <p:nvSpPr>
          <p:cNvPr id="39" name="Content Placeholder 38">
            <a:extLst>
              <a:ext uri="{FF2B5EF4-FFF2-40B4-BE49-F238E27FC236}">
                <a16:creationId xmlns:a16="http://schemas.microsoft.com/office/drawing/2014/main" id="{70C8379F-C76F-EB06-1CEB-00A431C00F64}"/>
              </a:ext>
            </a:extLst>
          </p:cNvPr>
          <p:cNvSpPr>
            <a:spLocks noGrp="1"/>
          </p:cNvSpPr>
          <p:nvPr>
            <p:ph sz="quarter" idx="26"/>
          </p:nvPr>
        </p:nvSpPr>
        <p:spPr>
          <a:xfrm>
            <a:off x="5681455" y="3959648"/>
            <a:ext cx="1569721" cy="1077218"/>
          </a:xfrm>
        </p:spPr>
        <p:txBody>
          <a:bodyPr/>
          <a:lstStyle/>
          <a:p>
            <a:pPr marL="38100" marR="30480" lvl="0" indent="0" defTabSz="914400" eaLnBrk="1" fontAlgn="auto" latinLnBrk="0" hangingPunct="1">
              <a:lnSpc>
                <a:spcPct val="114599"/>
              </a:lnSpc>
              <a:spcBef>
                <a:spcPts val="100"/>
              </a:spcBef>
              <a:spcAft>
                <a:spcPts val="0"/>
              </a:spcAft>
              <a:buClrTx/>
              <a:buSzTx/>
              <a:buFontTx/>
              <a:buNone/>
              <a:tabLst/>
              <a:defRPr/>
            </a:pPr>
            <a:r>
              <a:rPr kumimoji="0" lang="en-US" sz="800" b="0" i="0" u="none" strike="noStrike" kern="0" cap="none" spc="-20" normalizeH="0" baseline="0" noProof="0" dirty="0">
                <a:ln>
                  <a:noFill/>
                </a:ln>
                <a:solidFill>
                  <a:srgbClr val="505050"/>
                </a:solidFill>
                <a:effectLst/>
                <a:uLnTx/>
                <a:uFillTx/>
                <a:latin typeface="Segoe UI"/>
                <a:cs typeface="Segoe UI"/>
              </a:rPr>
              <a:t>Designed</a:t>
            </a:r>
            <a:r>
              <a:rPr kumimoji="0" lang="en-US" sz="800" b="0" i="0" u="none" strike="noStrike" kern="0" cap="none" spc="-25" normalizeH="0" baseline="0" noProof="0" dirty="0">
                <a:ln>
                  <a:noFill/>
                </a:ln>
                <a:solidFill>
                  <a:srgbClr val="505050"/>
                </a:solidFill>
                <a:effectLst/>
                <a:uLnTx/>
                <a:uFillTx/>
                <a:latin typeface="Segoe UI"/>
                <a:cs typeface="Segoe UI"/>
              </a:rPr>
              <a:t> </a:t>
            </a:r>
            <a:r>
              <a:rPr kumimoji="0" lang="en-US" sz="800" b="0" i="0" u="none" strike="noStrike" kern="0" cap="none" spc="0" normalizeH="0" baseline="0" noProof="0" dirty="0">
                <a:ln>
                  <a:noFill/>
                </a:ln>
                <a:solidFill>
                  <a:srgbClr val="505050"/>
                </a:solidFill>
                <a:effectLst/>
                <a:uLnTx/>
                <a:uFillTx/>
                <a:latin typeface="Segoe UI"/>
                <a:cs typeface="Segoe UI"/>
              </a:rPr>
              <a:t>for</a:t>
            </a:r>
            <a:r>
              <a:rPr kumimoji="0" lang="en-US" sz="800" b="0" i="0" u="none" strike="noStrike" kern="0" cap="none" spc="-20" normalizeH="0" baseline="0" noProof="0" dirty="0">
                <a:ln>
                  <a:noFill/>
                </a:ln>
                <a:solidFill>
                  <a:srgbClr val="505050"/>
                </a:solidFill>
                <a:effectLst/>
                <a:uLnTx/>
                <a:uFillTx/>
                <a:latin typeface="Segoe UI"/>
                <a:cs typeface="Segoe UI"/>
              </a:rPr>
              <a:t> </a:t>
            </a:r>
            <a:r>
              <a:rPr kumimoji="0" lang="en-US" sz="800" b="0" i="0" u="none" strike="noStrike" kern="0" cap="none" spc="-10" normalizeH="0" baseline="0" noProof="0" dirty="0">
                <a:ln>
                  <a:noFill/>
                </a:ln>
                <a:solidFill>
                  <a:srgbClr val="505050"/>
                </a:solidFill>
                <a:effectLst/>
                <a:uLnTx/>
                <a:uFillTx/>
                <a:latin typeface="Segoe UI"/>
                <a:cs typeface="Segoe UI"/>
              </a:rPr>
              <a:t>Surface</a:t>
            </a:r>
            <a:r>
              <a:rPr kumimoji="0" lang="en-US" sz="800" b="0" i="0" u="none" strike="noStrike" kern="0" cap="none" spc="-20" normalizeH="0" baseline="0" noProof="0" dirty="0">
                <a:ln>
                  <a:noFill/>
                </a:ln>
                <a:solidFill>
                  <a:srgbClr val="505050"/>
                </a:solidFill>
                <a:effectLst/>
                <a:uLnTx/>
                <a:uFillTx/>
                <a:latin typeface="Segoe UI"/>
                <a:cs typeface="Segoe UI"/>
              </a:rPr>
              <a:t> Slim Pen </a:t>
            </a:r>
            <a:r>
              <a:rPr kumimoji="0" lang="en-US" sz="800" b="0" i="0" u="none" strike="noStrike" kern="0" cap="none" spc="-25" normalizeH="0" baseline="0" noProof="0" dirty="0">
                <a:ln>
                  <a:noFill/>
                </a:ln>
                <a:solidFill>
                  <a:srgbClr val="505050"/>
                </a:solidFill>
                <a:effectLst/>
                <a:uLnTx/>
                <a:uFillTx/>
                <a:latin typeface="Segoe UI"/>
                <a:cs typeface="Segoe UI"/>
              </a:rPr>
              <a:t>2</a:t>
            </a:r>
            <a:r>
              <a:rPr kumimoji="0" lang="en-US" sz="675" b="0" i="0" u="none" strike="noStrike" kern="0" cap="none" spc="-37" normalizeH="0" baseline="30864" noProof="0" dirty="0">
                <a:ln>
                  <a:noFill/>
                </a:ln>
                <a:solidFill>
                  <a:srgbClr val="505050"/>
                </a:solidFill>
                <a:effectLst/>
                <a:uLnTx/>
                <a:uFillTx/>
                <a:latin typeface="Segoe UI"/>
                <a:cs typeface="Segoe UI"/>
              </a:rPr>
              <a:t>10</a:t>
            </a:r>
            <a:r>
              <a:rPr kumimoji="0" lang="en-US" sz="675" b="0" i="0" u="none" strike="noStrike" kern="0" cap="none" spc="750" normalizeH="0" baseline="30864" noProof="0" dirty="0">
                <a:ln>
                  <a:noFill/>
                </a:ln>
                <a:solidFill>
                  <a:srgbClr val="505050"/>
                </a:solidFill>
                <a:effectLst/>
                <a:uLnTx/>
                <a:uFillTx/>
                <a:latin typeface="Segoe UI"/>
                <a:cs typeface="Segoe UI"/>
              </a:rPr>
              <a:t> </a:t>
            </a:r>
            <a:r>
              <a:rPr kumimoji="0" lang="en-US" sz="800" b="0" i="0" u="none" strike="noStrike" kern="0" cap="none" spc="-10" normalizeH="0" baseline="0" noProof="0" dirty="0">
                <a:ln>
                  <a:noFill/>
                </a:ln>
                <a:solidFill>
                  <a:srgbClr val="505050"/>
                </a:solidFill>
                <a:effectLst/>
                <a:uLnTx/>
                <a:uFillTx/>
                <a:latin typeface="Segoe UI"/>
                <a:cs typeface="Segoe UI"/>
              </a:rPr>
              <a:t>and</a:t>
            </a:r>
            <a:r>
              <a:rPr kumimoji="0" lang="en-US" sz="800" b="0" i="0" u="none" strike="noStrike" kern="0" cap="none" spc="-35" normalizeH="0" baseline="0" noProof="0" dirty="0">
                <a:ln>
                  <a:noFill/>
                </a:ln>
                <a:solidFill>
                  <a:srgbClr val="505050"/>
                </a:solidFill>
                <a:effectLst/>
                <a:uLnTx/>
                <a:uFillTx/>
                <a:latin typeface="Segoe UI"/>
                <a:cs typeface="Segoe UI"/>
              </a:rPr>
              <a:t> </a:t>
            </a:r>
            <a:r>
              <a:rPr kumimoji="0" lang="en-US" sz="800" b="0" i="0" u="none" strike="noStrike" kern="0" cap="none" spc="-10" normalizeH="0" baseline="0" noProof="0" dirty="0">
                <a:ln>
                  <a:noFill/>
                </a:ln>
                <a:solidFill>
                  <a:srgbClr val="505050"/>
                </a:solidFill>
                <a:effectLst/>
                <a:uLnTx/>
                <a:uFillTx/>
                <a:latin typeface="Segoe UI"/>
                <a:cs typeface="Segoe UI"/>
              </a:rPr>
              <a:t>supports</a:t>
            </a:r>
            <a:r>
              <a:rPr kumimoji="0" lang="en-US" sz="800" b="0" i="0" u="none" strike="noStrike" kern="0" cap="none" spc="-30" normalizeH="0" baseline="0" noProof="0" dirty="0">
                <a:ln>
                  <a:noFill/>
                </a:ln>
                <a:solidFill>
                  <a:srgbClr val="505050"/>
                </a:solidFill>
                <a:effectLst/>
                <a:uLnTx/>
                <a:uFillTx/>
                <a:latin typeface="Segoe UI"/>
                <a:cs typeface="Segoe UI"/>
              </a:rPr>
              <a:t> </a:t>
            </a:r>
            <a:r>
              <a:rPr kumimoji="0" lang="en-US" sz="800" b="0" i="0" u="none" strike="noStrike" kern="0" cap="none" spc="-10" normalizeH="0" baseline="0" noProof="0" dirty="0">
                <a:ln>
                  <a:noFill/>
                </a:ln>
                <a:solidFill>
                  <a:srgbClr val="505050"/>
                </a:solidFill>
                <a:effectLst/>
                <a:uLnTx/>
                <a:uFillTx/>
                <a:latin typeface="Segoe UI"/>
                <a:cs typeface="Segoe UI"/>
              </a:rPr>
              <a:t>tactile</a:t>
            </a:r>
            <a:r>
              <a:rPr kumimoji="0" lang="en-US" sz="800" b="0" i="0" u="none" strike="noStrike" kern="0" cap="none" spc="-35" normalizeH="0" baseline="0" noProof="0" dirty="0">
                <a:ln>
                  <a:noFill/>
                </a:ln>
                <a:solidFill>
                  <a:srgbClr val="505050"/>
                </a:solidFill>
                <a:effectLst/>
                <a:uLnTx/>
                <a:uFillTx/>
                <a:latin typeface="Segoe UI"/>
                <a:cs typeface="Segoe UI"/>
              </a:rPr>
              <a:t> </a:t>
            </a:r>
            <a:r>
              <a:rPr kumimoji="0" lang="en-US" sz="800" b="0" i="0" u="none" strike="noStrike" kern="0" cap="none" spc="-10" normalizeH="0" baseline="0" noProof="0" dirty="0">
                <a:ln>
                  <a:noFill/>
                </a:ln>
                <a:solidFill>
                  <a:srgbClr val="505050"/>
                </a:solidFill>
                <a:effectLst/>
                <a:uLnTx/>
                <a:uFillTx/>
                <a:latin typeface="Segoe UI"/>
                <a:cs typeface="Segoe UI"/>
              </a:rPr>
              <a:t>signals </a:t>
            </a:r>
            <a:r>
              <a:rPr kumimoji="0" lang="en-US" sz="800" b="0" i="0" u="none" strike="noStrike" kern="0" cap="none" spc="-20" normalizeH="0" baseline="0" noProof="0" dirty="0">
                <a:ln>
                  <a:noFill/>
                </a:ln>
                <a:solidFill>
                  <a:srgbClr val="505050"/>
                </a:solidFill>
                <a:effectLst/>
                <a:uLnTx/>
                <a:uFillTx/>
                <a:latin typeface="Segoe UI"/>
                <a:cs typeface="Segoe UI"/>
              </a:rPr>
              <a:t>Integrated</a:t>
            </a:r>
            <a:r>
              <a:rPr kumimoji="0" lang="en-US" sz="800" b="0" i="0" u="none" strike="noStrike" kern="0" cap="none" spc="-15" normalizeH="0" baseline="0" noProof="0" dirty="0">
                <a:ln>
                  <a:noFill/>
                </a:ln>
                <a:solidFill>
                  <a:srgbClr val="505050"/>
                </a:solidFill>
                <a:effectLst/>
                <a:uLnTx/>
                <a:uFillTx/>
                <a:latin typeface="Segoe UI"/>
                <a:cs typeface="Segoe UI"/>
              </a:rPr>
              <a:t> </a:t>
            </a:r>
            <a:r>
              <a:rPr kumimoji="0" lang="en-US" sz="800" b="0" i="0" u="none" strike="noStrike" kern="0" cap="none" spc="-10" normalizeH="0" baseline="0" noProof="0" dirty="0">
                <a:ln>
                  <a:noFill/>
                </a:ln>
                <a:solidFill>
                  <a:srgbClr val="505050"/>
                </a:solidFill>
                <a:effectLst/>
                <a:uLnTx/>
                <a:uFillTx/>
                <a:latin typeface="Segoe UI"/>
                <a:cs typeface="Segoe UI"/>
              </a:rPr>
              <a:t>Surface </a:t>
            </a:r>
            <a:r>
              <a:rPr kumimoji="0" lang="en-US" sz="800" b="0" i="0" u="none" strike="noStrike" kern="0" cap="none" spc="-20" normalizeH="0" baseline="0" noProof="0" dirty="0">
                <a:ln>
                  <a:noFill/>
                </a:ln>
                <a:solidFill>
                  <a:srgbClr val="505050"/>
                </a:solidFill>
                <a:effectLst/>
                <a:uLnTx/>
                <a:uFillTx/>
                <a:latin typeface="Segoe UI"/>
                <a:cs typeface="Segoe UI"/>
              </a:rPr>
              <a:t>Slim</a:t>
            </a:r>
            <a:r>
              <a:rPr kumimoji="0" lang="en-US" sz="800" b="0" i="0" u="none" strike="noStrike" kern="0" cap="none" spc="-15" normalizeH="0" baseline="0" noProof="0" dirty="0">
                <a:ln>
                  <a:noFill/>
                </a:ln>
                <a:solidFill>
                  <a:srgbClr val="505050"/>
                </a:solidFill>
                <a:effectLst/>
                <a:uLnTx/>
                <a:uFillTx/>
                <a:latin typeface="Segoe UI"/>
                <a:cs typeface="Segoe UI"/>
              </a:rPr>
              <a:t> </a:t>
            </a:r>
            <a:r>
              <a:rPr kumimoji="0" lang="en-US" sz="800" b="0" i="0" u="none" strike="noStrike" kern="0" cap="none" spc="-20" normalizeH="0" baseline="0" noProof="0" dirty="0">
                <a:ln>
                  <a:noFill/>
                </a:ln>
                <a:solidFill>
                  <a:srgbClr val="505050"/>
                </a:solidFill>
                <a:effectLst/>
                <a:uLnTx/>
                <a:uFillTx/>
                <a:latin typeface="Segoe UI"/>
                <a:cs typeface="Segoe UI"/>
              </a:rPr>
              <a:t>Pen</a:t>
            </a:r>
            <a:r>
              <a:rPr kumimoji="0" lang="en-US" sz="800" b="0" i="0" u="none" strike="noStrike" kern="0" cap="none" spc="-10" normalizeH="0" baseline="0" noProof="0" dirty="0">
                <a:ln>
                  <a:noFill/>
                </a:ln>
                <a:solidFill>
                  <a:srgbClr val="505050"/>
                </a:solidFill>
                <a:effectLst/>
                <a:uLnTx/>
                <a:uFillTx/>
                <a:latin typeface="Segoe UI"/>
                <a:cs typeface="Segoe UI"/>
              </a:rPr>
              <a:t> </a:t>
            </a:r>
            <a:r>
              <a:rPr kumimoji="0" lang="en-US" sz="800" b="0" i="0" u="none" strike="noStrike" kern="0" cap="none" spc="-25" normalizeH="0" baseline="0" noProof="0" dirty="0">
                <a:ln>
                  <a:noFill/>
                </a:ln>
                <a:solidFill>
                  <a:srgbClr val="505050"/>
                </a:solidFill>
                <a:effectLst/>
                <a:uLnTx/>
                <a:uFillTx/>
                <a:latin typeface="Segoe UI"/>
                <a:cs typeface="Segoe UI"/>
              </a:rPr>
              <a:t>2</a:t>
            </a:r>
            <a:r>
              <a:rPr kumimoji="0" lang="en-US" sz="675" b="0" i="0" u="none" strike="noStrike" kern="0" cap="none" spc="-37" normalizeH="0" baseline="30864" noProof="0" dirty="0">
                <a:ln>
                  <a:noFill/>
                </a:ln>
                <a:solidFill>
                  <a:srgbClr val="505050"/>
                </a:solidFill>
                <a:effectLst/>
                <a:uLnTx/>
                <a:uFillTx/>
                <a:latin typeface="Segoe UI"/>
                <a:cs typeface="Segoe UI"/>
              </a:rPr>
              <a:t>10</a:t>
            </a:r>
            <a:r>
              <a:rPr kumimoji="0" lang="en-US" sz="675" b="0" i="0" u="none" strike="noStrike" kern="0" cap="none" spc="750" normalizeH="0" baseline="30864" noProof="0" dirty="0">
                <a:ln>
                  <a:noFill/>
                </a:ln>
                <a:solidFill>
                  <a:srgbClr val="505050"/>
                </a:solidFill>
                <a:effectLst/>
                <a:uLnTx/>
                <a:uFillTx/>
                <a:latin typeface="Segoe UI"/>
                <a:cs typeface="Segoe UI"/>
              </a:rPr>
              <a:t> </a:t>
            </a:r>
            <a:r>
              <a:rPr kumimoji="0" lang="en-US" sz="800" b="0" i="0" u="none" strike="noStrike" kern="0" cap="none" spc="-20" normalizeH="0" baseline="0" noProof="0" dirty="0">
                <a:ln>
                  <a:noFill/>
                </a:ln>
                <a:solidFill>
                  <a:srgbClr val="505050"/>
                </a:solidFill>
                <a:effectLst/>
                <a:uLnTx/>
                <a:uFillTx/>
                <a:latin typeface="Segoe UI"/>
                <a:cs typeface="Segoe UI"/>
              </a:rPr>
              <a:t>storage </a:t>
            </a:r>
            <a:r>
              <a:rPr kumimoji="0" lang="en-US" sz="800" b="0" i="0" u="none" strike="noStrike" kern="0" cap="none" spc="0" normalizeH="0" baseline="0" noProof="0" dirty="0">
                <a:ln>
                  <a:noFill/>
                </a:ln>
                <a:solidFill>
                  <a:srgbClr val="505050"/>
                </a:solidFill>
                <a:effectLst/>
                <a:uLnTx/>
                <a:uFillTx/>
                <a:latin typeface="Segoe UI"/>
                <a:cs typeface="Segoe UI"/>
              </a:rPr>
              <a:t>for</a:t>
            </a:r>
            <a:r>
              <a:rPr kumimoji="0" lang="en-US" sz="800" b="0" i="0" u="none" strike="noStrike" kern="0" cap="none" spc="-15" normalizeH="0" baseline="0" noProof="0" dirty="0">
                <a:ln>
                  <a:noFill/>
                </a:ln>
                <a:solidFill>
                  <a:srgbClr val="505050"/>
                </a:solidFill>
                <a:effectLst/>
                <a:uLnTx/>
                <a:uFillTx/>
                <a:latin typeface="Segoe UI"/>
                <a:cs typeface="Segoe UI"/>
              </a:rPr>
              <a:t> </a:t>
            </a:r>
            <a:r>
              <a:rPr kumimoji="0" lang="en-US" sz="800" b="0" i="0" u="none" strike="noStrike" kern="0" cap="none" spc="-20" normalizeH="0" baseline="0" noProof="0" dirty="0">
                <a:ln>
                  <a:noFill/>
                </a:ln>
                <a:solidFill>
                  <a:srgbClr val="505050"/>
                </a:solidFill>
                <a:effectLst/>
                <a:uLnTx/>
                <a:uFillTx/>
                <a:latin typeface="Segoe UI"/>
                <a:cs typeface="Segoe UI"/>
              </a:rPr>
              <a:t>charging </a:t>
            </a:r>
            <a:r>
              <a:rPr kumimoji="0" lang="en-US" sz="800" b="0" i="0" u="none" strike="noStrike" kern="0" cap="none" spc="-10" normalizeH="0" baseline="0" noProof="0" dirty="0">
                <a:ln>
                  <a:noFill/>
                </a:ln>
                <a:solidFill>
                  <a:srgbClr val="505050"/>
                </a:solidFill>
                <a:effectLst/>
                <a:uLnTx/>
                <a:uFillTx/>
                <a:latin typeface="Segoe UI"/>
                <a:cs typeface="Segoe UI"/>
              </a:rPr>
              <a:t>under</a:t>
            </a:r>
            <a:r>
              <a:rPr kumimoji="0" lang="en-US" sz="800" b="0" i="0" u="none" strike="noStrike" kern="0" cap="none" spc="-15" normalizeH="0" baseline="0" noProof="0" dirty="0">
                <a:ln>
                  <a:noFill/>
                </a:ln>
                <a:solidFill>
                  <a:srgbClr val="505050"/>
                </a:solidFill>
                <a:effectLst/>
                <a:uLnTx/>
                <a:uFillTx/>
                <a:latin typeface="Segoe UI"/>
                <a:cs typeface="Segoe UI"/>
              </a:rPr>
              <a:t> </a:t>
            </a:r>
            <a:r>
              <a:rPr kumimoji="0" lang="en-US" sz="800" b="0" i="0" u="none" strike="noStrike" kern="0" cap="none" spc="-25" normalizeH="0" baseline="0" noProof="0" dirty="0">
                <a:ln>
                  <a:noFill/>
                </a:ln>
                <a:solidFill>
                  <a:srgbClr val="505050"/>
                </a:solidFill>
                <a:effectLst/>
                <a:uLnTx/>
                <a:uFillTx/>
                <a:latin typeface="Segoe UI"/>
                <a:cs typeface="Segoe UI"/>
              </a:rPr>
              <a:t>the</a:t>
            </a:r>
            <a:r>
              <a:rPr kumimoji="0" lang="en-US" sz="800" b="0" i="0" u="none" strike="noStrike" kern="0" cap="none" spc="-10" normalizeH="0" baseline="0" noProof="0" dirty="0">
                <a:ln>
                  <a:noFill/>
                </a:ln>
                <a:solidFill>
                  <a:srgbClr val="505050"/>
                </a:solidFill>
                <a:effectLst/>
                <a:uLnTx/>
                <a:uFillTx/>
                <a:latin typeface="Segoe UI"/>
                <a:cs typeface="Segoe UI"/>
              </a:rPr>
              <a:t> keyboard</a:t>
            </a:r>
            <a:endParaRPr kumimoji="0" lang="en-US" sz="800" b="0" i="0" u="none" strike="noStrike" kern="0" cap="none" spc="0" normalizeH="0" baseline="0" noProof="0" dirty="0">
              <a:ln>
                <a:noFill/>
              </a:ln>
              <a:solidFill>
                <a:srgbClr val="505050"/>
              </a:solidFill>
              <a:effectLst/>
              <a:uLnTx/>
              <a:uFillTx/>
              <a:latin typeface="Segoe UI"/>
              <a:cs typeface="Segoe UI"/>
            </a:endParaRPr>
          </a:p>
          <a:p>
            <a:pPr marL="38100" marR="68580" lvl="0" indent="0" defTabSz="914400" eaLnBrk="1" fontAlgn="auto" latinLnBrk="0" hangingPunct="1">
              <a:lnSpc>
                <a:spcPct val="114599"/>
              </a:lnSpc>
              <a:spcBef>
                <a:spcPts val="0"/>
              </a:spcBef>
              <a:spcAft>
                <a:spcPts val="0"/>
              </a:spcAft>
              <a:buClrTx/>
              <a:buSzTx/>
              <a:buFontTx/>
              <a:buNone/>
              <a:tabLst/>
              <a:defRPr/>
            </a:pPr>
            <a:r>
              <a:rPr kumimoji="0" lang="en-US" sz="800" b="0" i="0" u="none" strike="noStrike" kern="0" cap="none" spc="-10" normalizeH="0" baseline="0" noProof="0" dirty="0">
                <a:ln>
                  <a:noFill/>
                </a:ln>
                <a:solidFill>
                  <a:srgbClr val="505050"/>
                </a:solidFill>
                <a:effectLst/>
                <a:uLnTx/>
                <a:uFillTx/>
                <a:latin typeface="Segoe UI"/>
                <a:cs typeface="Segoe UI"/>
              </a:rPr>
              <a:t>Supports</a:t>
            </a:r>
            <a:r>
              <a:rPr kumimoji="0" lang="en-US" sz="800" b="0" i="0" u="none" strike="noStrike" kern="0" cap="none" spc="-20" normalizeH="0" baseline="0" noProof="0" dirty="0">
                <a:ln>
                  <a:noFill/>
                </a:ln>
                <a:solidFill>
                  <a:srgbClr val="505050"/>
                </a:solidFill>
                <a:effectLst/>
                <a:uLnTx/>
                <a:uFillTx/>
                <a:latin typeface="Segoe UI"/>
                <a:cs typeface="Segoe UI"/>
              </a:rPr>
              <a:t> Microsoft Pen </a:t>
            </a:r>
            <a:r>
              <a:rPr kumimoji="0" lang="en-US" sz="800" b="0" i="0" u="none" strike="noStrike" kern="0" cap="none" spc="-25" normalizeH="0" baseline="0" noProof="0" dirty="0">
                <a:ln>
                  <a:noFill/>
                </a:ln>
                <a:solidFill>
                  <a:srgbClr val="505050"/>
                </a:solidFill>
                <a:effectLst/>
                <a:uLnTx/>
                <a:uFillTx/>
                <a:latin typeface="Segoe UI"/>
                <a:cs typeface="Segoe UI"/>
              </a:rPr>
              <a:t>Protocol</a:t>
            </a:r>
            <a:r>
              <a:rPr kumimoji="0" lang="en-US" sz="800" b="0" i="0" u="none" strike="noStrike" kern="0" cap="none" spc="-10" normalizeH="0" baseline="0" noProof="0" dirty="0">
                <a:ln>
                  <a:noFill/>
                </a:ln>
                <a:solidFill>
                  <a:srgbClr val="505050"/>
                </a:solidFill>
                <a:effectLst/>
                <a:uLnTx/>
                <a:uFillTx/>
                <a:latin typeface="Segoe UI"/>
                <a:cs typeface="Segoe UI"/>
              </a:rPr>
              <a:t> (MPP)</a:t>
            </a:r>
            <a:endParaRPr kumimoji="0" lang="en-US" sz="800" b="0" i="0" u="none" strike="noStrike" kern="0" cap="none" spc="0" normalizeH="0" baseline="0" noProof="0" dirty="0">
              <a:ln>
                <a:noFill/>
              </a:ln>
              <a:solidFill>
                <a:srgbClr val="505050"/>
              </a:solidFill>
              <a:effectLst/>
              <a:uLnTx/>
              <a:uFillTx/>
              <a:latin typeface="Segoe UI"/>
              <a:cs typeface="Segoe UI"/>
            </a:endParaRPr>
          </a:p>
        </p:txBody>
      </p:sp>
      <p:pic>
        <p:nvPicPr>
          <p:cNvPr id="33" name="Picture 32" descr="A Microsoft Surface Laptop Studio 2 in stage mode.">
            <a:extLst>
              <a:ext uri="{FF2B5EF4-FFF2-40B4-BE49-F238E27FC236}">
                <a16:creationId xmlns:a16="http://schemas.microsoft.com/office/drawing/2014/main" id="{5F99856B-C49B-5D92-E527-C32B95C57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3710" y="4955525"/>
            <a:ext cx="4919772" cy="2767372"/>
          </a:xfrm>
          <a:prstGeom prst="rect">
            <a:avLst/>
          </a:prstGeom>
        </p:spPr>
      </p:pic>
      <p:sp>
        <p:nvSpPr>
          <p:cNvPr id="40" name="Content Placeholder 39">
            <a:extLst>
              <a:ext uri="{FF2B5EF4-FFF2-40B4-BE49-F238E27FC236}">
                <a16:creationId xmlns:a16="http://schemas.microsoft.com/office/drawing/2014/main" id="{03AFC9D6-13DD-CA2F-E96F-49171A876BD1}"/>
              </a:ext>
            </a:extLst>
          </p:cNvPr>
          <p:cNvSpPr>
            <a:spLocks noGrp="1"/>
          </p:cNvSpPr>
          <p:nvPr>
            <p:ph sz="quarter" idx="27"/>
          </p:nvPr>
        </p:nvSpPr>
        <p:spPr>
          <a:xfrm>
            <a:off x="460281" y="7345525"/>
            <a:ext cx="5965920" cy="2318583"/>
          </a:xfrm>
        </p:spPr>
        <p:txBody>
          <a:bodyPr/>
          <a:lstStyle/>
          <a:p>
            <a:pPr marL="0" marR="30480" lvl="0" indent="0" defTabSz="914400" eaLnBrk="1" fontAlgn="auto" latinLnBrk="0" hangingPunct="1">
              <a:lnSpc>
                <a:spcPts val="720"/>
              </a:lnSpc>
              <a:spcBef>
                <a:spcPts val="0"/>
              </a:spcBef>
              <a:spcAft>
                <a:spcPts val="0"/>
              </a:spcAft>
              <a:buClrTx/>
              <a:buSzTx/>
              <a:buFontTx/>
              <a:buNone/>
              <a:tabLst/>
              <a:defRPr/>
            </a:pPr>
            <a:r>
              <a:rPr kumimoji="0" lang="en-US" sz="600" b="0" i="0" u="none" strike="noStrike" kern="0" cap="none" spc="0" normalizeH="0" baseline="0" noProof="0" dirty="0">
                <a:ln>
                  <a:noFill/>
                </a:ln>
                <a:solidFill>
                  <a:srgbClr val="505050"/>
                </a:solidFill>
                <a:effectLst/>
                <a:uLnTx/>
                <a:uFillTx/>
                <a:latin typeface="Segoe UI Semibold"/>
                <a:cs typeface="Segoe Sans Text Semibold" pitchFamily="2" charset="0"/>
              </a:rPr>
              <a:t>Disclaimers</a:t>
            </a:r>
            <a:endParaRPr kumimoji="0" lang="en-US" sz="600" b="0" i="0" u="none" strike="noStrike" kern="0" cap="none" spc="0" normalizeH="0" baseline="0" noProof="0" dirty="0">
              <a:ln>
                <a:noFill/>
              </a:ln>
              <a:solidFill>
                <a:srgbClr val="505050"/>
              </a:solidFill>
              <a:effectLst/>
              <a:uLnTx/>
              <a:uFillTx/>
              <a:latin typeface="Segoe UI"/>
              <a:cs typeface="Segoe UI"/>
            </a:endParaRPr>
          </a:p>
          <a:p>
            <a:pPr marL="0" marR="30480" lvl="0" indent="0" defTabSz="914400" eaLnBrk="1" fontAlgn="auto" latinLnBrk="0" hangingPunct="1">
              <a:lnSpc>
                <a:spcPct val="100000"/>
              </a:lnSpc>
              <a:spcBef>
                <a:spcPts val="650"/>
              </a:spcBef>
              <a:spcAft>
                <a:spcPts val="0"/>
              </a:spcAft>
              <a:buClrTx/>
              <a:buSzTx/>
              <a:buFontTx/>
              <a:buNone/>
              <a:tabLst/>
              <a:defRPr/>
            </a:pPr>
            <a:r>
              <a:rPr kumimoji="0" lang="en-US" sz="600" b="0" i="0" u="none" strike="noStrike" kern="0" cap="none" spc="0" normalizeH="0" baseline="30000" noProof="0" dirty="0" err="1">
                <a:ln>
                  <a:noFill/>
                </a:ln>
                <a:solidFill>
                  <a:srgbClr val="505050"/>
                </a:solidFill>
                <a:effectLst/>
                <a:uLnTx/>
                <a:uFillTx/>
                <a:latin typeface="Segoe UI"/>
                <a:cs typeface="Segoe UI"/>
              </a:rPr>
              <a:t>6</a:t>
            </a:r>
            <a:r>
              <a:rPr kumimoji="0" lang="en-US" sz="600" b="0" i="0" u="none" strike="noStrike" kern="0" cap="none" spc="0" normalizeH="0" baseline="0" noProof="0" dirty="0" err="1">
                <a:ln>
                  <a:noFill/>
                </a:ln>
                <a:solidFill>
                  <a:srgbClr val="505050"/>
                </a:solidFill>
                <a:effectLst/>
                <a:uLnTx/>
                <a:uFillTx/>
                <a:latin typeface="Segoe UI"/>
                <a:cs typeface="Segoe UI"/>
              </a:rPr>
              <a:t>Might</a:t>
            </a:r>
            <a:r>
              <a:rPr kumimoji="0" lang="en-US" sz="600" b="0" i="0" u="none" strike="noStrike" kern="0" cap="none" spc="0" normalizeH="0" baseline="0" noProof="0" dirty="0">
                <a:ln>
                  <a:noFill/>
                </a:ln>
                <a:solidFill>
                  <a:srgbClr val="505050"/>
                </a:solidFill>
                <a:effectLst/>
                <a:uLnTx/>
                <a:uFillTx/>
                <a:latin typeface="Segoe UI"/>
                <a:cs typeface="Segoe UI"/>
              </a:rPr>
              <a:t> vary depending on manufacturing processes.</a:t>
            </a:r>
          </a:p>
          <a:p>
            <a:pPr marL="0" marR="3048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30000" noProof="0" dirty="0">
                <a:ln>
                  <a:noFill/>
                </a:ln>
                <a:solidFill>
                  <a:srgbClr val="505050"/>
                </a:solidFill>
                <a:effectLst/>
                <a:uLnTx/>
                <a:uFillTx/>
                <a:latin typeface="Segoe UI"/>
                <a:cs typeface="Segoe UI"/>
              </a:rPr>
              <a:t>7</a:t>
            </a:r>
            <a:r>
              <a:rPr kumimoji="0" lang="en-US" sz="600" b="0" i="0" u="none" strike="noStrike" kern="0" cap="none" spc="0" normalizeH="0" baseline="0" noProof="0" dirty="0">
                <a:ln>
                  <a:noFill/>
                </a:ln>
                <a:solidFill>
                  <a:srgbClr val="505050"/>
                </a:solidFill>
                <a:effectLst/>
                <a:uLnTx/>
                <a:uFillTx/>
                <a:latin typeface="Segoe UI"/>
                <a:cs typeface="Segoe UI"/>
              </a:rPr>
              <a:t>Up to 19.0 hours of battery life based on typical Surface device usage on Surface Laptop Studio 2 with Intel® Core™ i7-13700H Processor, 512GB, 16 GB RAM - Testing conducted by Microsoft in July-August 2023 using preproduction Windows 11 software and preproduction Surface Laptop Studio 2 Intel® Core™ i7-13700H Processor, 512GB, 16GB RAM devices. Testing consisted of full battery discharge with a mixture of active use and modern standby. The active use portion consists of (1) a web browsing test accessing eight popular websites over multiple open tabs, (2) a productivity test utilizing Microsoft Word, PowerPoint, Excel, OneNote and Outlook, and (3) a portion of time with the device in use with idle applications. All settings were default except screen brightness was set to 150 nits with Auto-Brightness, Adaptive Color, and Smart Charging disabled. Wi-Fi was connected to a network. Tested with Windows 11 Version 10.0.22621 (</a:t>
            </a:r>
            <a:r>
              <a:rPr kumimoji="0" lang="en-US" sz="600" b="0" i="0" u="none" strike="noStrike" kern="0" cap="none" spc="0" normalizeH="0" baseline="0" noProof="0" dirty="0" err="1">
                <a:ln>
                  <a:noFill/>
                </a:ln>
                <a:solidFill>
                  <a:srgbClr val="505050"/>
                </a:solidFill>
                <a:effectLst/>
                <a:uLnTx/>
                <a:uFillTx/>
                <a:latin typeface="Segoe UI"/>
                <a:cs typeface="Segoe UI"/>
              </a:rPr>
              <a:t>22H2</a:t>
            </a:r>
            <a:r>
              <a:rPr kumimoji="0" lang="en-US" sz="600" b="0" i="0" u="none" strike="noStrike" kern="0" cap="none" spc="0" normalizeH="0" baseline="0" noProof="0" dirty="0">
                <a:ln>
                  <a:noFill/>
                </a:ln>
                <a:solidFill>
                  <a:srgbClr val="505050"/>
                </a:solidFill>
                <a:effectLst/>
                <a:uLnTx/>
                <a:uFillTx/>
                <a:latin typeface="Segoe UI"/>
                <a:cs typeface="Segoe UI"/>
              </a:rPr>
              <a:t>). Battery life varies significantly with settings, usage, and other factors.</a:t>
            </a:r>
          </a:p>
          <a:p>
            <a:pPr marL="0" marR="3048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505050"/>
                </a:solidFill>
                <a:effectLst/>
                <a:uLnTx/>
                <a:uFillTx/>
                <a:latin typeface="Segoe UI"/>
                <a:cs typeface="Segoe UI"/>
              </a:rPr>
              <a:t>Up to 18.0 hours of battery life based on typical Surface device usage on Surface Laptop Studio 2 with Intel</a:t>
            </a:r>
            <a:r>
              <a:rPr kumimoji="0" lang="en-US" sz="600" b="0" i="0" u="none" strike="noStrike" kern="0" cap="none" spc="0" normalizeH="0" baseline="30000" noProof="0" dirty="0">
                <a:ln>
                  <a:noFill/>
                </a:ln>
                <a:solidFill>
                  <a:srgbClr val="505050"/>
                </a:solidFill>
                <a:effectLst/>
                <a:uLnTx/>
                <a:uFillTx/>
                <a:latin typeface="Segoe UI"/>
                <a:cs typeface="Segoe UI"/>
              </a:rPr>
              <a:t>®</a:t>
            </a:r>
            <a:r>
              <a:rPr kumimoji="0" lang="en-US" sz="600" b="0" i="0" u="none" strike="noStrike" kern="0" cap="none" spc="0" normalizeH="0" baseline="0" noProof="0" dirty="0">
                <a:ln>
                  <a:noFill/>
                </a:ln>
                <a:solidFill>
                  <a:srgbClr val="505050"/>
                </a:solidFill>
                <a:effectLst/>
                <a:uLnTx/>
                <a:uFillTx/>
                <a:latin typeface="Segoe UI"/>
                <a:cs typeface="Segoe UI"/>
              </a:rPr>
              <a:t> Core™ </a:t>
            </a:r>
            <a:r>
              <a:rPr kumimoji="0" lang="en-US" sz="600" b="0" i="0" u="none" strike="noStrike" kern="0" cap="none" spc="0" normalizeH="0" baseline="0" noProof="0" dirty="0" err="1">
                <a:ln>
                  <a:noFill/>
                </a:ln>
                <a:solidFill>
                  <a:srgbClr val="505050"/>
                </a:solidFill>
                <a:effectLst/>
                <a:uLnTx/>
                <a:uFillTx/>
                <a:latin typeface="Segoe UI"/>
                <a:cs typeface="Segoe UI"/>
              </a:rPr>
              <a:t>i7-13700H</a:t>
            </a:r>
            <a:r>
              <a:rPr kumimoji="0" lang="en-US" sz="600" b="0" i="0" u="none" strike="noStrike" kern="0" cap="none" spc="0" normalizeH="0" baseline="0" noProof="0" dirty="0">
                <a:ln>
                  <a:noFill/>
                </a:ln>
                <a:solidFill>
                  <a:srgbClr val="505050"/>
                </a:solidFill>
                <a:effectLst/>
                <a:uLnTx/>
                <a:uFillTx/>
                <a:latin typeface="Segoe UI"/>
                <a:cs typeface="Segoe UI"/>
              </a:rPr>
              <a:t> Processor, NVIDIA</a:t>
            </a:r>
            <a:r>
              <a:rPr kumimoji="0" lang="en-US" sz="600" b="0" i="0" u="none" strike="noStrike" kern="0" cap="none" spc="0" normalizeH="0" baseline="30000" noProof="0" dirty="0">
                <a:ln>
                  <a:noFill/>
                </a:ln>
                <a:solidFill>
                  <a:srgbClr val="505050"/>
                </a:solidFill>
                <a:effectLst/>
                <a:uLnTx/>
                <a:uFillTx/>
                <a:latin typeface="Segoe UI"/>
                <a:cs typeface="Segoe UI"/>
              </a:rPr>
              <a:t>®</a:t>
            </a:r>
            <a:r>
              <a:rPr kumimoji="0" lang="en-US" sz="600" b="0" i="0" u="none" strike="noStrike" kern="0" cap="none" spc="0" normalizeH="0" baseline="0" noProof="0" dirty="0">
                <a:ln>
                  <a:noFill/>
                </a:ln>
                <a:solidFill>
                  <a:srgbClr val="505050"/>
                </a:solidFill>
                <a:effectLst/>
                <a:uLnTx/>
                <a:uFillTx/>
                <a:latin typeface="Segoe UI"/>
                <a:cs typeface="Segoe UI"/>
              </a:rPr>
              <a:t> GeForce™ RTX 4050 Laptop GPU, </a:t>
            </a:r>
            <a:r>
              <a:rPr kumimoji="0" lang="en-US" sz="600" b="0" i="0" u="none" strike="noStrike" kern="0" cap="none" spc="0" normalizeH="0" baseline="0" noProof="0" dirty="0" err="1">
                <a:ln>
                  <a:noFill/>
                </a:ln>
                <a:solidFill>
                  <a:srgbClr val="505050"/>
                </a:solidFill>
                <a:effectLst/>
                <a:uLnTx/>
                <a:uFillTx/>
                <a:latin typeface="Segoe UI"/>
                <a:cs typeface="Segoe UI"/>
              </a:rPr>
              <a:t>512GB</a:t>
            </a:r>
            <a:r>
              <a:rPr kumimoji="0" lang="en-US" sz="600" b="0" i="0" u="none" strike="noStrike" kern="0" cap="none" spc="0" normalizeH="0" baseline="0" noProof="0" dirty="0">
                <a:ln>
                  <a:noFill/>
                </a:ln>
                <a:solidFill>
                  <a:srgbClr val="505050"/>
                </a:solidFill>
                <a:effectLst/>
                <a:uLnTx/>
                <a:uFillTx/>
                <a:latin typeface="Segoe UI"/>
                <a:cs typeface="Segoe UI"/>
              </a:rPr>
              <a:t>, </a:t>
            </a:r>
            <a:r>
              <a:rPr kumimoji="0" lang="en-US" sz="600" b="0" i="0" u="none" strike="noStrike" kern="0" cap="none" spc="0" normalizeH="0" baseline="0" noProof="0" dirty="0" err="1">
                <a:ln>
                  <a:noFill/>
                </a:ln>
                <a:solidFill>
                  <a:srgbClr val="505050"/>
                </a:solidFill>
                <a:effectLst/>
                <a:uLnTx/>
                <a:uFillTx/>
                <a:latin typeface="Segoe UI"/>
                <a:cs typeface="Segoe UI"/>
              </a:rPr>
              <a:t>16GB</a:t>
            </a:r>
            <a:r>
              <a:rPr kumimoji="0" lang="en-US" sz="600" b="0" i="0" u="none" strike="noStrike" kern="0" cap="none" spc="0" normalizeH="0" baseline="0" noProof="0" dirty="0">
                <a:ln>
                  <a:noFill/>
                </a:ln>
                <a:solidFill>
                  <a:srgbClr val="505050"/>
                </a:solidFill>
                <a:effectLst/>
                <a:uLnTx/>
                <a:uFillTx/>
                <a:latin typeface="Segoe UI"/>
                <a:cs typeface="Segoe UI"/>
              </a:rPr>
              <a:t> RAM. Testing conducted by Microsoft in July-August 2023 using preproduction Windows 11 software and preproduction Surface Laptop Studio 2 Intel® Core™ </a:t>
            </a:r>
            <a:r>
              <a:rPr kumimoji="0" lang="en-US" sz="600" b="0" i="0" u="none" strike="noStrike" kern="0" cap="none" spc="0" normalizeH="0" baseline="0" noProof="0" dirty="0" err="1">
                <a:ln>
                  <a:noFill/>
                </a:ln>
                <a:solidFill>
                  <a:srgbClr val="505050"/>
                </a:solidFill>
                <a:effectLst/>
                <a:uLnTx/>
                <a:uFillTx/>
                <a:latin typeface="Segoe UI"/>
                <a:cs typeface="Segoe UI"/>
              </a:rPr>
              <a:t>i7-13700H</a:t>
            </a:r>
            <a:r>
              <a:rPr kumimoji="0" lang="en-US" sz="600" b="0" i="0" u="none" strike="noStrike" kern="0" cap="none" spc="0" normalizeH="0" baseline="0" noProof="0" dirty="0">
                <a:ln>
                  <a:noFill/>
                </a:ln>
                <a:solidFill>
                  <a:srgbClr val="505050"/>
                </a:solidFill>
                <a:effectLst/>
                <a:uLnTx/>
                <a:uFillTx/>
                <a:latin typeface="Segoe UI"/>
                <a:cs typeface="Segoe UI"/>
              </a:rPr>
              <a:t> Processor, NVIDIA</a:t>
            </a:r>
            <a:r>
              <a:rPr kumimoji="0" lang="en-US" sz="600" b="0" i="0" u="none" strike="noStrike" kern="0" cap="none" spc="0" normalizeH="0" baseline="30000" noProof="0" dirty="0">
                <a:ln>
                  <a:noFill/>
                </a:ln>
                <a:solidFill>
                  <a:srgbClr val="505050"/>
                </a:solidFill>
                <a:effectLst/>
                <a:uLnTx/>
                <a:uFillTx/>
                <a:latin typeface="Segoe UI"/>
                <a:cs typeface="Segoe UI"/>
              </a:rPr>
              <a:t>®</a:t>
            </a:r>
            <a:r>
              <a:rPr kumimoji="0" lang="en-US" sz="600" b="0" i="0" u="none" strike="noStrike" kern="0" cap="none" spc="0" normalizeH="0" baseline="0" noProof="0" dirty="0">
                <a:ln>
                  <a:noFill/>
                </a:ln>
                <a:solidFill>
                  <a:srgbClr val="505050"/>
                </a:solidFill>
                <a:effectLst/>
                <a:uLnTx/>
                <a:uFillTx/>
                <a:latin typeface="Segoe UI"/>
                <a:cs typeface="Segoe UI"/>
              </a:rPr>
              <a:t> GeForce™ RTX 4050 Laptop GPU, </a:t>
            </a:r>
            <a:r>
              <a:rPr kumimoji="0" lang="en-US" sz="600" b="0" i="0" u="none" strike="noStrike" kern="0" cap="none" spc="0" normalizeH="0" baseline="0" noProof="0" dirty="0" err="1">
                <a:ln>
                  <a:noFill/>
                </a:ln>
                <a:solidFill>
                  <a:srgbClr val="505050"/>
                </a:solidFill>
                <a:effectLst/>
                <a:uLnTx/>
                <a:uFillTx/>
                <a:latin typeface="Segoe UI"/>
                <a:cs typeface="Segoe UI"/>
              </a:rPr>
              <a:t>512GB</a:t>
            </a:r>
            <a:r>
              <a:rPr kumimoji="0" lang="en-US" sz="600" b="0" i="0" u="none" strike="noStrike" kern="0" cap="none" spc="0" normalizeH="0" baseline="0" noProof="0" dirty="0">
                <a:ln>
                  <a:noFill/>
                </a:ln>
                <a:solidFill>
                  <a:srgbClr val="505050"/>
                </a:solidFill>
                <a:effectLst/>
                <a:uLnTx/>
                <a:uFillTx/>
                <a:latin typeface="Segoe UI"/>
                <a:cs typeface="Segoe UI"/>
              </a:rPr>
              <a:t>, </a:t>
            </a:r>
            <a:r>
              <a:rPr kumimoji="0" lang="en-US" sz="600" b="0" i="0" u="none" strike="noStrike" kern="0" cap="none" spc="0" normalizeH="0" baseline="0" noProof="0" dirty="0" err="1">
                <a:ln>
                  <a:noFill/>
                </a:ln>
                <a:solidFill>
                  <a:srgbClr val="505050"/>
                </a:solidFill>
                <a:effectLst/>
                <a:uLnTx/>
                <a:uFillTx/>
                <a:latin typeface="Segoe UI"/>
                <a:cs typeface="Segoe UI"/>
              </a:rPr>
              <a:t>16GB</a:t>
            </a:r>
            <a:r>
              <a:rPr kumimoji="0" lang="en-US" sz="600" b="0" i="0" u="none" strike="noStrike" kern="0" cap="none" spc="0" normalizeH="0" baseline="0" noProof="0" dirty="0">
                <a:ln>
                  <a:noFill/>
                </a:ln>
                <a:solidFill>
                  <a:srgbClr val="505050"/>
                </a:solidFill>
                <a:effectLst/>
                <a:uLnTx/>
                <a:uFillTx/>
                <a:latin typeface="Segoe UI"/>
                <a:cs typeface="Segoe UI"/>
              </a:rPr>
              <a:t> RAM devices. Testing consisted of full battery discharge with a mixture of active use and modern standby. The active use portion consists of (1) a web browsing test accessing eight popular websites over multiple open tabs, (2) a productivity test utilizing Microsoft Word, PowerPoint, Excel, OneNote and Outlook, and (3) a portion of time with the device in use with idle applications. All settings were default except screen brightness was set to </a:t>
            </a:r>
            <a:r>
              <a:rPr kumimoji="0" lang="en-US" sz="600" b="0" i="0" u="none" strike="noStrike" kern="0" cap="none" spc="0" normalizeH="0" baseline="0" noProof="0" dirty="0" err="1">
                <a:ln>
                  <a:noFill/>
                </a:ln>
                <a:solidFill>
                  <a:srgbClr val="505050"/>
                </a:solidFill>
                <a:effectLst/>
                <a:uLnTx/>
                <a:uFillTx/>
                <a:latin typeface="Segoe UI"/>
                <a:cs typeface="Segoe UI"/>
              </a:rPr>
              <a:t>150nits</a:t>
            </a:r>
            <a:r>
              <a:rPr kumimoji="0" lang="en-US" sz="600" b="0" i="0" u="none" strike="noStrike" kern="0" cap="none" spc="0" normalizeH="0" baseline="0" noProof="0" dirty="0">
                <a:ln>
                  <a:noFill/>
                </a:ln>
                <a:solidFill>
                  <a:srgbClr val="505050"/>
                </a:solidFill>
                <a:effectLst/>
                <a:uLnTx/>
                <a:uFillTx/>
                <a:latin typeface="Segoe UI"/>
                <a:cs typeface="Segoe UI"/>
              </a:rPr>
              <a:t> with Auto-Brightness, Adaptive Color, and Smart Charging disabled. Wi-Fi was connected to a network. Tested with Windows 11 Version 10.0.22621 (</a:t>
            </a:r>
            <a:r>
              <a:rPr kumimoji="0" lang="en-US" sz="600" b="0" i="0" u="none" strike="noStrike" kern="0" cap="none" spc="0" normalizeH="0" baseline="0" noProof="0" dirty="0" err="1">
                <a:ln>
                  <a:noFill/>
                </a:ln>
                <a:solidFill>
                  <a:srgbClr val="505050"/>
                </a:solidFill>
                <a:effectLst/>
                <a:uLnTx/>
                <a:uFillTx/>
                <a:latin typeface="Segoe UI"/>
                <a:cs typeface="Segoe UI"/>
              </a:rPr>
              <a:t>22H2</a:t>
            </a:r>
            <a:r>
              <a:rPr kumimoji="0" lang="en-US" sz="600" b="0" i="0" u="none" strike="noStrike" kern="0" cap="none" spc="0" normalizeH="0" baseline="0" noProof="0" dirty="0">
                <a:ln>
                  <a:noFill/>
                </a:ln>
                <a:solidFill>
                  <a:srgbClr val="505050"/>
                </a:solidFill>
                <a:effectLst/>
                <a:uLnTx/>
                <a:uFillTx/>
                <a:latin typeface="Segoe UI"/>
                <a:cs typeface="Segoe UI"/>
              </a:rPr>
              <a:t>). Battery life varies significantly with settings, usage, and other factors.</a:t>
            </a:r>
          </a:p>
          <a:p>
            <a:pPr marL="0" marR="3048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505050"/>
                </a:solidFill>
                <a:effectLst/>
                <a:uLnTx/>
                <a:uFillTx/>
                <a:latin typeface="Segoe UI"/>
                <a:cs typeface="Segoe UI"/>
              </a:rPr>
              <a:t>Surface Laptop Studio 2 with Intel® Core™ </a:t>
            </a:r>
            <a:r>
              <a:rPr kumimoji="0" lang="en-US" sz="600" b="0" i="0" u="none" strike="noStrike" kern="0" cap="none" spc="0" normalizeH="0" baseline="0" noProof="0" dirty="0" err="1">
                <a:ln>
                  <a:noFill/>
                </a:ln>
                <a:solidFill>
                  <a:srgbClr val="505050"/>
                </a:solidFill>
                <a:effectLst/>
                <a:uLnTx/>
                <a:uFillTx/>
                <a:latin typeface="Segoe UI"/>
                <a:cs typeface="Segoe UI"/>
              </a:rPr>
              <a:t>i7-13700H</a:t>
            </a:r>
            <a:r>
              <a:rPr kumimoji="0" lang="en-US" sz="600" b="0" i="0" u="none" strike="noStrike" kern="0" cap="none" spc="0" normalizeH="0" baseline="0" noProof="0" dirty="0">
                <a:ln>
                  <a:noFill/>
                </a:ln>
                <a:solidFill>
                  <a:srgbClr val="505050"/>
                </a:solidFill>
                <a:effectLst/>
                <a:uLnTx/>
                <a:uFillTx/>
                <a:latin typeface="Segoe UI"/>
                <a:cs typeface="Segoe UI"/>
              </a:rPr>
              <a:t> Processor, NVIDIA® GeForce™ RTX 4060 Laptop GPU, </a:t>
            </a:r>
            <a:r>
              <a:rPr kumimoji="0" lang="en-US" sz="600" b="0" i="0" u="none" strike="noStrike" kern="0" cap="none" spc="0" normalizeH="0" baseline="0" noProof="0" dirty="0" err="1">
                <a:ln>
                  <a:noFill/>
                </a:ln>
                <a:solidFill>
                  <a:srgbClr val="505050"/>
                </a:solidFill>
                <a:effectLst/>
                <a:uLnTx/>
                <a:uFillTx/>
                <a:latin typeface="Segoe UI"/>
                <a:cs typeface="Segoe UI"/>
              </a:rPr>
              <a:t>2TB</a:t>
            </a:r>
            <a:r>
              <a:rPr kumimoji="0" lang="en-US" sz="600" b="0" i="0" u="none" strike="noStrike" kern="0" cap="none" spc="0" normalizeH="0" baseline="0" noProof="0" dirty="0">
                <a:ln>
                  <a:noFill/>
                </a:ln>
                <a:solidFill>
                  <a:srgbClr val="505050"/>
                </a:solidFill>
                <a:effectLst/>
                <a:uLnTx/>
                <a:uFillTx/>
                <a:latin typeface="Segoe UI"/>
                <a:cs typeface="Segoe UI"/>
              </a:rPr>
              <a:t>, </a:t>
            </a:r>
            <a:r>
              <a:rPr kumimoji="0" lang="en-US" sz="600" b="0" i="0" u="none" strike="noStrike" kern="0" cap="none" spc="0" normalizeH="0" baseline="0" noProof="0" dirty="0" err="1">
                <a:ln>
                  <a:noFill/>
                </a:ln>
                <a:solidFill>
                  <a:srgbClr val="505050"/>
                </a:solidFill>
                <a:effectLst/>
                <a:uLnTx/>
                <a:uFillTx/>
                <a:latin typeface="Segoe UI"/>
                <a:cs typeface="Segoe UI"/>
              </a:rPr>
              <a:t>64GB</a:t>
            </a:r>
            <a:r>
              <a:rPr kumimoji="0" lang="en-US" sz="600" b="0" i="0" u="none" strike="noStrike" kern="0" cap="none" spc="0" normalizeH="0" baseline="0" noProof="0" dirty="0">
                <a:ln>
                  <a:noFill/>
                </a:ln>
                <a:solidFill>
                  <a:srgbClr val="505050"/>
                </a:solidFill>
                <a:effectLst/>
                <a:uLnTx/>
                <a:uFillTx/>
                <a:latin typeface="Segoe UI"/>
                <a:cs typeface="Segoe UI"/>
              </a:rPr>
              <a:t> RAM Testing conducted by Microsoft in July-August 2023 using preproduction Windows 11 software and preproduction Surface Laptop Studio 2 Intel® Core™ </a:t>
            </a:r>
            <a:r>
              <a:rPr kumimoji="0" lang="en-US" sz="600" b="0" i="0" u="none" strike="noStrike" kern="0" cap="none" spc="0" normalizeH="0" baseline="0" noProof="0" dirty="0" err="1">
                <a:ln>
                  <a:noFill/>
                </a:ln>
                <a:solidFill>
                  <a:srgbClr val="505050"/>
                </a:solidFill>
                <a:effectLst/>
                <a:uLnTx/>
                <a:uFillTx/>
                <a:latin typeface="Segoe UI"/>
                <a:cs typeface="Segoe UI"/>
              </a:rPr>
              <a:t>i7-13800H</a:t>
            </a:r>
            <a:r>
              <a:rPr kumimoji="0" lang="en-US" sz="600" b="0" i="0" u="none" strike="noStrike" kern="0" cap="none" spc="0" normalizeH="0" baseline="0" noProof="0" dirty="0">
                <a:ln>
                  <a:noFill/>
                </a:ln>
                <a:solidFill>
                  <a:srgbClr val="505050"/>
                </a:solidFill>
                <a:effectLst/>
                <a:uLnTx/>
                <a:uFillTx/>
                <a:latin typeface="Segoe UI"/>
                <a:cs typeface="Segoe UI"/>
              </a:rPr>
              <a:t> Processor, NVIDIA® GeForce™ RTX 4060 Laptop GPU, </a:t>
            </a:r>
            <a:r>
              <a:rPr kumimoji="0" lang="en-US" sz="600" b="0" i="0" u="none" strike="noStrike" kern="0" cap="none" spc="0" normalizeH="0" baseline="0" noProof="0" dirty="0" err="1">
                <a:ln>
                  <a:noFill/>
                </a:ln>
                <a:solidFill>
                  <a:srgbClr val="505050"/>
                </a:solidFill>
                <a:effectLst/>
                <a:uLnTx/>
                <a:uFillTx/>
                <a:latin typeface="Segoe UI"/>
                <a:cs typeface="Segoe UI"/>
              </a:rPr>
              <a:t>2TB</a:t>
            </a:r>
            <a:r>
              <a:rPr kumimoji="0" lang="en-US" sz="600" b="0" i="0" u="none" strike="noStrike" kern="0" cap="none" spc="0" normalizeH="0" baseline="0" noProof="0" dirty="0">
                <a:ln>
                  <a:noFill/>
                </a:ln>
                <a:solidFill>
                  <a:srgbClr val="505050"/>
                </a:solidFill>
                <a:effectLst/>
                <a:uLnTx/>
                <a:uFillTx/>
                <a:latin typeface="Segoe UI"/>
                <a:cs typeface="Segoe UI"/>
              </a:rPr>
              <a:t>, </a:t>
            </a:r>
            <a:r>
              <a:rPr kumimoji="0" lang="en-US" sz="600" b="0" i="0" u="none" strike="noStrike" kern="0" cap="none" spc="0" normalizeH="0" baseline="0" noProof="0" dirty="0" err="1">
                <a:ln>
                  <a:noFill/>
                </a:ln>
                <a:solidFill>
                  <a:srgbClr val="505050"/>
                </a:solidFill>
                <a:effectLst/>
                <a:uLnTx/>
                <a:uFillTx/>
                <a:latin typeface="Segoe UI"/>
                <a:cs typeface="Segoe UI"/>
              </a:rPr>
              <a:t>64GB</a:t>
            </a:r>
            <a:r>
              <a:rPr kumimoji="0" lang="en-US" sz="600" b="0" i="0" u="none" strike="noStrike" kern="0" cap="none" spc="0" normalizeH="0" baseline="0" noProof="0" dirty="0">
                <a:ln>
                  <a:noFill/>
                </a:ln>
                <a:solidFill>
                  <a:srgbClr val="505050"/>
                </a:solidFill>
                <a:effectLst/>
                <a:uLnTx/>
                <a:uFillTx/>
                <a:latin typeface="Segoe UI"/>
                <a:cs typeface="Segoe UI"/>
              </a:rPr>
              <a:t> RAM devices. Testing consisted of full battery discharge with a mixture of active use and modern standby. The active use portion consists of (1) a web browsing test accessing eight popular websites over multiple open tabs, (2) a productivity test utilizing Microsoft Word, PowerPoint, Excel, OneNote and Outlook, and (3) a portion of time with the device in use with idle applications. All settings were default except screen brightness was set to </a:t>
            </a:r>
            <a:r>
              <a:rPr kumimoji="0" lang="en-US" sz="600" b="0" i="0" u="none" strike="noStrike" kern="0" cap="none" spc="0" normalizeH="0" baseline="0" noProof="0" dirty="0" err="1">
                <a:ln>
                  <a:noFill/>
                </a:ln>
                <a:solidFill>
                  <a:srgbClr val="505050"/>
                </a:solidFill>
                <a:effectLst/>
                <a:uLnTx/>
                <a:uFillTx/>
                <a:latin typeface="Segoe UI"/>
                <a:cs typeface="Segoe UI"/>
              </a:rPr>
              <a:t>150nits</a:t>
            </a:r>
            <a:r>
              <a:rPr kumimoji="0" lang="en-US" sz="600" b="0" i="0" u="none" strike="noStrike" kern="0" cap="none" spc="0" normalizeH="0" baseline="0" noProof="0" dirty="0">
                <a:ln>
                  <a:noFill/>
                </a:ln>
                <a:solidFill>
                  <a:srgbClr val="505050"/>
                </a:solidFill>
                <a:effectLst/>
                <a:uLnTx/>
                <a:uFillTx/>
                <a:latin typeface="Segoe UI"/>
                <a:cs typeface="Segoe UI"/>
              </a:rPr>
              <a:t> with Auto-Brightness, Adaptive Color, and Smart Charging disabled. Wi-Fi was connected to a network. Tested with Windows 11 Version 10.0.22621 (</a:t>
            </a:r>
            <a:r>
              <a:rPr kumimoji="0" lang="en-US" sz="600" b="0" i="0" u="none" strike="noStrike" kern="0" cap="none" spc="0" normalizeH="0" baseline="0" noProof="0" dirty="0" err="1">
                <a:ln>
                  <a:noFill/>
                </a:ln>
                <a:solidFill>
                  <a:srgbClr val="505050"/>
                </a:solidFill>
                <a:effectLst/>
                <a:uLnTx/>
                <a:uFillTx/>
                <a:latin typeface="Segoe UI"/>
                <a:cs typeface="Segoe UI"/>
              </a:rPr>
              <a:t>22H2</a:t>
            </a:r>
            <a:r>
              <a:rPr kumimoji="0" lang="en-US" sz="600" b="0" i="0" u="none" strike="noStrike" kern="0" cap="none" spc="0" normalizeH="0" baseline="0" noProof="0" dirty="0">
                <a:ln>
                  <a:noFill/>
                </a:ln>
                <a:solidFill>
                  <a:srgbClr val="505050"/>
                </a:solidFill>
                <a:effectLst/>
                <a:uLnTx/>
                <a:uFillTx/>
                <a:latin typeface="Segoe UI"/>
                <a:cs typeface="Segoe UI"/>
              </a:rPr>
              <a:t>). Battery life varies significantly with settings, usage, and other factors.</a:t>
            </a:r>
          </a:p>
          <a:p>
            <a:pPr marL="0" marR="3048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30000" noProof="0" dirty="0" err="1">
                <a:ln>
                  <a:noFill/>
                </a:ln>
                <a:solidFill>
                  <a:srgbClr val="505050"/>
                </a:solidFill>
                <a:effectLst/>
                <a:uLnTx/>
                <a:uFillTx/>
                <a:latin typeface="Segoe UI" panose="020B0502040204020203" pitchFamily="34" charset="0"/>
                <a:cs typeface="Segoe UI" panose="020B0502040204020203" pitchFamily="34" charset="0"/>
              </a:rPr>
              <a:t>8</a:t>
            </a:r>
            <a:r>
              <a:rPr kumimoji="0" lang="en-US" sz="600" b="0" i="0" u="none" strike="noStrike" kern="0" cap="none" spc="0" normalizeH="0" baseline="0" noProof="0" dirty="0" err="1">
                <a:ln>
                  <a:noFill/>
                </a:ln>
                <a:solidFill>
                  <a:srgbClr val="505050"/>
                </a:solidFill>
                <a:effectLst/>
                <a:uLnTx/>
                <a:uFillTx/>
                <a:latin typeface="Segoe UI" panose="020B0502040204020203" pitchFamily="34" charset="0"/>
                <a:cs typeface="Segoe UI" panose="020B0502040204020203" pitchFamily="34" charset="0"/>
              </a:rPr>
              <a:t>Voice</a:t>
            </a:r>
            <a:r>
              <a:rPr kumimoji="0" lang="en-US" sz="600"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 Clarity requires Windows 11 and is available in apps which use integrated device microphones and use certain Windows audio processing modes. </a:t>
            </a:r>
          </a:p>
          <a:p>
            <a:pPr marL="0" marR="3048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30000" noProof="0" dirty="0" err="1">
                <a:ln>
                  <a:noFill/>
                </a:ln>
                <a:solidFill>
                  <a:srgbClr val="505050"/>
                </a:solidFill>
                <a:effectLst/>
                <a:uLnTx/>
                <a:uFillTx/>
                <a:latin typeface="Segoe UI" panose="020B0502040204020203" pitchFamily="34" charset="0"/>
                <a:cs typeface="Segoe UI" panose="020B0502040204020203" pitchFamily="34" charset="0"/>
              </a:rPr>
              <a:t>9</a:t>
            </a:r>
            <a:r>
              <a:rPr kumimoji="0" lang="en-US" sz="600" b="0" i="0" u="none" strike="noStrike" kern="0" cap="none" spc="0" normalizeH="0" baseline="0" noProof="0" dirty="0" err="1">
                <a:ln>
                  <a:noFill/>
                </a:ln>
                <a:solidFill>
                  <a:srgbClr val="505050"/>
                </a:solidFill>
                <a:effectLst/>
                <a:uLnTx/>
                <a:uFillTx/>
                <a:latin typeface="Segoe UI" panose="020B0502040204020203" pitchFamily="34" charset="0"/>
                <a:cs typeface="Segoe UI" panose="020B0502040204020203" pitchFamily="34" charset="0"/>
              </a:rPr>
              <a:t>Requires</a:t>
            </a:r>
            <a:r>
              <a:rPr kumimoji="0" lang="en-US" sz="600"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 Dolby Atmos® encoded content and audio.</a:t>
            </a:r>
          </a:p>
          <a:p>
            <a:pPr marL="0" marR="3048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30000" noProof="0" dirty="0" err="1">
                <a:ln>
                  <a:noFill/>
                </a:ln>
                <a:solidFill>
                  <a:srgbClr val="505050"/>
                </a:solidFill>
                <a:effectLst/>
                <a:uLnTx/>
                <a:uFillTx/>
                <a:latin typeface="Segoe UI" panose="020B0502040204020203" pitchFamily="34" charset="0"/>
                <a:cs typeface="Segoe UI" panose="020B0502040204020203" pitchFamily="34" charset="0"/>
              </a:rPr>
              <a:t>10</a:t>
            </a:r>
            <a:r>
              <a:rPr kumimoji="0" lang="en-US" sz="600" b="0" i="0" u="none" strike="noStrike" kern="0" cap="none" spc="0" normalizeH="0" baseline="0" noProof="0" dirty="0" err="1">
                <a:ln>
                  <a:noFill/>
                </a:ln>
                <a:solidFill>
                  <a:srgbClr val="505050"/>
                </a:solidFill>
                <a:effectLst/>
                <a:uLnTx/>
                <a:uFillTx/>
                <a:latin typeface="Segoe UI" panose="020B0502040204020203" pitchFamily="34" charset="0"/>
                <a:cs typeface="Segoe UI" panose="020B0502040204020203" pitchFamily="34" charset="0"/>
              </a:rPr>
              <a:t>Sold</a:t>
            </a:r>
            <a:r>
              <a:rPr kumimoji="0" lang="en-US" sz="600"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 separately.</a:t>
            </a:r>
          </a:p>
        </p:txBody>
      </p:sp>
    </p:spTree>
    <p:extLst>
      <p:ext uri="{BB962C8B-B14F-4D97-AF65-F5344CB8AC3E}">
        <p14:creationId xmlns:p14="http://schemas.microsoft.com/office/powerpoint/2010/main" val="2552612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13000">
              <a:srgbClr val="FEFEFE"/>
            </a:gs>
            <a:gs pos="69000">
              <a:srgbClr val="F2F2F2"/>
            </a:gs>
            <a:gs pos="39000">
              <a:srgbClr val="F2F2F2"/>
            </a:gs>
            <a:gs pos="100000">
              <a:srgbClr val="ECECEC"/>
            </a:gs>
          </a:gsLst>
          <a:lin ang="5400000" scaled="1"/>
        </a:gradFill>
        <a:effectLst/>
      </p:bgPr>
    </p:bg>
    <p:spTree>
      <p:nvGrpSpPr>
        <p:cNvPr id="1" name=""/>
        <p:cNvGrpSpPr/>
        <p:nvPr/>
      </p:nvGrpSpPr>
      <p:grpSpPr>
        <a:xfrm>
          <a:off x="0" y="0"/>
          <a:ext cx="0" cy="0"/>
          <a:chOff x="0" y="0"/>
          <a:chExt cx="0" cy="0"/>
        </a:xfrm>
      </p:grpSpPr>
      <p:sp>
        <p:nvSpPr>
          <p:cNvPr id="16" name="Title 16"/>
          <p:cNvSpPr txBox="1">
            <a:spLocks noGrp="1"/>
          </p:cNvSpPr>
          <p:nvPr>
            <p:ph type="title"/>
          </p:nvPr>
        </p:nvSpPr>
        <p:spPr>
          <a:xfrm>
            <a:off x="434340" y="877729"/>
            <a:ext cx="5397500" cy="382156"/>
          </a:xfrm>
          <a:prstGeom prst="rect">
            <a:avLst/>
          </a:prstGeom>
        </p:spPr>
        <p:txBody>
          <a:bodyPr vert="horz" wrap="square" lIns="0" tIns="12700" rIns="0" bIns="0" rtlCol="0">
            <a:spAutoFit/>
          </a:bodyPr>
          <a:lstStyle/>
          <a:p>
            <a:pPr algn="l" defTabSz="311719" rtl="0">
              <a:lnSpc>
                <a:spcPct val="100000"/>
              </a:lnSpc>
              <a:spcBef>
                <a:spcPts val="100"/>
              </a:spcBef>
            </a:pPr>
            <a:r>
              <a:rPr kern="1200" dirty="0">
                <a:latin typeface="Segoe UI Light"/>
                <a:ea typeface="+mn-ea"/>
                <a:cs typeface="Segoe UI Light"/>
              </a:rPr>
              <a:t>Microsoft Surface Laptop Studio 2</a:t>
            </a:r>
            <a:r>
              <a:rPr lang="en-US" kern="1200" dirty="0">
                <a:latin typeface="Segoe UI Light"/>
                <a:ea typeface="+mn-ea"/>
                <a:cs typeface="Segoe UI Light"/>
              </a:rPr>
              <a:t> (4 of 4)</a:t>
            </a:r>
            <a:endParaRPr kern="1200" dirty="0">
              <a:latin typeface="Segoe UI Light"/>
              <a:ea typeface="+mn-ea"/>
              <a:cs typeface="Segoe UI Light"/>
            </a:endParaRPr>
          </a:p>
        </p:txBody>
      </p:sp>
      <p:sp>
        <p:nvSpPr>
          <p:cNvPr id="3" name="Content Placeholder 2">
            <a:extLst>
              <a:ext uri="{FF2B5EF4-FFF2-40B4-BE49-F238E27FC236}">
                <a16:creationId xmlns:a16="http://schemas.microsoft.com/office/drawing/2014/main" id="{25E36DE4-FC9C-60F6-FC53-7D04B922984C}"/>
              </a:ext>
            </a:extLst>
          </p:cNvPr>
          <p:cNvSpPr>
            <a:spLocks noGrp="1"/>
          </p:cNvSpPr>
          <p:nvPr>
            <p:ph sz="quarter" idx="10"/>
          </p:nvPr>
        </p:nvSpPr>
        <p:spPr>
          <a:xfrm>
            <a:off x="1473544" y="1483383"/>
            <a:ext cx="526266" cy="123111"/>
          </a:xfrm>
        </p:spPr>
        <p:txBody>
          <a:bodyPr/>
          <a:lstStyle/>
          <a:p>
            <a:r>
              <a:rPr kumimoji="0" lang="sv-SE" sz="800" b="0" i="0" u="none" strike="noStrike" kern="0" cap="none" spc="-10" normalizeH="0" baseline="0" noProof="0" dirty="0">
                <a:ln>
                  <a:noFill/>
                </a:ln>
                <a:solidFill>
                  <a:srgbClr val="505050"/>
                </a:solidFill>
                <a:effectLst/>
                <a:uLnTx/>
                <a:uFillTx/>
                <a:latin typeface="Segoe UI Semibold" panose="020B0702040204020203" pitchFamily="34" charset="0"/>
                <a:cs typeface="Segoe UI Semibold" panose="020B0702040204020203" pitchFamily="34" charset="0"/>
              </a:rPr>
              <a:t>SOFTWARE</a:t>
            </a:r>
            <a:endParaRPr lang="sv-SE" dirty="0"/>
          </a:p>
        </p:txBody>
      </p:sp>
      <p:sp>
        <p:nvSpPr>
          <p:cNvPr id="4" name="Content Placeholder 3">
            <a:extLst>
              <a:ext uri="{FF2B5EF4-FFF2-40B4-BE49-F238E27FC236}">
                <a16:creationId xmlns:a16="http://schemas.microsoft.com/office/drawing/2014/main" id="{D3844226-E8B1-930B-4C42-2DEC4FEB1905}"/>
              </a:ext>
            </a:extLst>
          </p:cNvPr>
          <p:cNvSpPr>
            <a:spLocks noGrp="1"/>
          </p:cNvSpPr>
          <p:nvPr>
            <p:ph sz="quarter" idx="11"/>
          </p:nvPr>
        </p:nvSpPr>
        <p:spPr>
          <a:xfrm>
            <a:off x="2169646" y="1465351"/>
            <a:ext cx="1494155" cy="862993"/>
          </a:xfrm>
        </p:spPr>
        <p:txBody>
          <a:bodyPr/>
          <a:lstStyle/>
          <a:p>
            <a:pPr marL="38100" marR="75565" lvl="0" indent="0" defTabSz="914400" eaLnBrk="1" fontAlgn="auto" latinLnBrk="0" hangingPunct="1">
              <a:lnSpc>
                <a:spcPct val="114599"/>
              </a:lnSpc>
              <a:spcBef>
                <a:spcPts val="100"/>
              </a:spcBef>
              <a:spcAft>
                <a:spcPts val="0"/>
              </a:spcAft>
              <a:buClrTx/>
              <a:buSzTx/>
              <a:buFontTx/>
              <a:buNone/>
              <a:tabLst/>
              <a:defRPr/>
            </a:pPr>
            <a:r>
              <a:rPr kumimoji="0" lang="en-US" sz="800" b="0" i="0" u="none" strike="noStrike" kern="0" cap="none" spc="-25" normalizeH="0" baseline="0" noProof="0" dirty="0">
                <a:ln>
                  <a:noFill/>
                </a:ln>
                <a:solidFill>
                  <a:srgbClr val="505050"/>
                </a:solidFill>
                <a:effectLst/>
                <a:uLnTx/>
                <a:uFillTx/>
                <a:latin typeface="Segoe UI"/>
                <a:cs typeface="Segoe UI"/>
              </a:rPr>
              <a:t>Windows </a:t>
            </a:r>
            <a:r>
              <a:rPr kumimoji="0" lang="en-US" sz="800" b="0" i="0" u="none" strike="noStrike" kern="0" cap="none" spc="0" normalizeH="0" baseline="0" noProof="0" dirty="0">
                <a:ln>
                  <a:noFill/>
                </a:ln>
                <a:solidFill>
                  <a:srgbClr val="505050"/>
                </a:solidFill>
                <a:effectLst/>
                <a:uLnTx/>
                <a:uFillTx/>
                <a:latin typeface="Segoe UI"/>
                <a:cs typeface="Segoe UI"/>
              </a:rPr>
              <a:t>11</a:t>
            </a:r>
            <a:r>
              <a:rPr kumimoji="0" lang="en-US" sz="800" b="0" i="0" u="none" strike="noStrike" kern="0" cap="none" spc="-25" normalizeH="0" baseline="0" noProof="0" dirty="0">
                <a:ln>
                  <a:noFill/>
                </a:ln>
                <a:solidFill>
                  <a:srgbClr val="505050"/>
                </a:solidFill>
                <a:effectLst/>
                <a:uLnTx/>
                <a:uFillTx/>
                <a:latin typeface="Segoe UI"/>
                <a:cs typeface="Segoe UI"/>
              </a:rPr>
              <a:t> </a:t>
            </a:r>
            <a:r>
              <a:rPr kumimoji="0" lang="en-US" sz="800" b="0" i="0" u="none" strike="noStrike" kern="0" cap="none" spc="-10" normalizeH="0" baseline="0" noProof="0" dirty="0">
                <a:ln>
                  <a:noFill/>
                </a:ln>
                <a:solidFill>
                  <a:srgbClr val="505050"/>
                </a:solidFill>
                <a:effectLst/>
                <a:uLnTx/>
                <a:uFillTx/>
                <a:latin typeface="Segoe UI"/>
                <a:cs typeface="Segoe UI"/>
              </a:rPr>
              <a:t>Pro</a:t>
            </a:r>
            <a:endParaRPr kumimoji="0" lang="en-US" sz="800" b="0" i="0" u="none" strike="noStrike" kern="0" cap="none" spc="-25" normalizeH="0" baseline="0" noProof="0" dirty="0">
              <a:ln>
                <a:noFill/>
              </a:ln>
              <a:solidFill>
                <a:srgbClr val="505050"/>
              </a:solidFill>
              <a:effectLst/>
              <a:uLnTx/>
              <a:uFillTx/>
              <a:latin typeface="Segoe UI"/>
              <a:cs typeface="Segoe UI"/>
            </a:endParaRPr>
          </a:p>
          <a:p>
            <a:pPr marL="38100" marR="75565" lvl="0" indent="0" defTabSz="914400" eaLnBrk="1" fontAlgn="auto" latinLnBrk="0" hangingPunct="1">
              <a:lnSpc>
                <a:spcPct val="114599"/>
              </a:lnSpc>
              <a:spcBef>
                <a:spcPts val="100"/>
              </a:spcBef>
              <a:spcAft>
                <a:spcPts val="0"/>
              </a:spcAft>
              <a:buClrTx/>
              <a:buSzTx/>
              <a:buFontTx/>
              <a:buNone/>
              <a:tabLst/>
              <a:defRPr/>
            </a:pPr>
            <a:r>
              <a:rPr kumimoji="0" lang="en-US" sz="800" b="0" i="0" u="none" strike="noStrike" kern="0" cap="none" spc="-20" normalizeH="0" baseline="0" noProof="0" dirty="0">
                <a:ln>
                  <a:noFill/>
                </a:ln>
                <a:solidFill>
                  <a:srgbClr val="505050"/>
                </a:solidFill>
                <a:effectLst/>
                <a:uLnTx/>
                <a:uFillTx/>
                <a:latin typeface="Segoe UI"/>
                <a:cs typeface="Segoe UI"/>
              </a:rPr>
              <a:t>Preloaded</a:t>
            </a:r>
            <a:r>
              <a:rPr kumimoji="0" lang="en-US" sz="800" b="0" i="0" u="none" strike="noStrike" kern="0" cap="none" spc="-10" normalizeH="0" baseline="0" noProof="0" dirty="0">
                <a:ln>
                  <a:noFill/>
                </a:ln>
                <a:solidFill>
                  <a:srgbClr val="505050"/>
                </a:solidFill>
                <a:effectLst/>
                <a:uLnTx/>
                <a:uFillTx/>
                <a:latin typeface="Segoe UI"/>
                <a:cs typeface="Segoe UI"/>
              </a:rPr>
              <a:t> </a:t>
            </a:r>
            <a:r>
              <a:rPr kumimoji="0" lang="en-US" sz="800" b="0" i="0" u="none" strike="noStrike" kern="0" cap="none" spc="-20" normalizeH="0" baseline="0" noProof="0" dirty="0">
                <a:ln>
                  <a:noFill/>
                </a:ln>
                <a:solidFill>
                  <a:srgbClr val="505050"/>
                </a:solidFill>
                <a:effectLst/>
                <a:uLnTx/>
                <a:uFillTx/>
                <a:latin typeface="Segoe UI"/>
                <a:cs typeface="Segoe UI"/>
              </a:rPr>
              <a:t>Microsoft</a:t>
            </a:r>
            <a:r>
              <a:rPr kumimoji="0" lang="en-US" sz="800" b="0" i="0" u="none" strike="noStrike" kern="0" cap="none" spc="-5" normalizeH="0" baseline="0" noProof="0" dirty="0">
                <a:ln>
                  <a:noFill/>
                </a:ln>
                <a:solidFill>
                  <a:srgbClr val="505050"/>
                </a:solidFill>
                <a:effectLst/>
                <a:uLnTx/>
                <a:uFillTx/>
                <a:latin typeface="Segoe UI"/>
                <a:cs typeface="Segoe UI"/>
              </a:rPr>
              <a:t> </a:t>
            </a:r>
            <a:r>
              <a:rPr kumimoji="0" lang="en-US" sz="800" b="0" i="0" u="none" strike="noStrike" kern="0" cap="none" spc="-10" normalizeH="0" baseline="0" noProof="0" dirty="0">
                <a:ln>
                  <a:noFill/>
                </a:ln>
                <a:solidFill>
                  <a:srgbClr val="505050"/>
                </a:solidFill>
                <a:effectLst/>
                <a:uLnTx/>
                <a:uFillTx/>
                <a:latin typeface="Segoe UI"/>
                <a:cs typeface="Segoe UI"/>
              </a:rPr>
              <a:t>365</a:t>
            </a:r>
            <a:r>
              <a:rPr kumimoji="0" lang="en-US" sz="800" b="0" i="0" u="none" strike="noStrike" kern="0" cap="none" spc="-5" normalizeH="0" baseline="0" noProof="0" dirty="0">
                <a:ln>
                  <a:noFill/>
                </a:ln>
                <a:solidFill>
                  <a:srgbClr val="505050"/>
                </a:solidFill>
                <a:effectLst/>
                <a:uLnTx/>
                <a:uFillTx/>
                <a:latin typeface="Segoe UI"/>
                <a:cs typeface="Segoe UI"/>
              </a:rPr>
              <a:t> </a:t>
            </a:r>
            <a:r>
              <a:rPr kumimoji="0" lang="en-US" sz="800" b="0" i="0" u="none" strike="noStrike" kern="0" cap="none" spc="-10" normalizeH="0" baseline="0" noProof="0" dirty="0" err="1">
                <a:ln>
                  <a:noFill/>
                </a:ln>
                <a:solidFill>
                  <a:srgbClr val="505050"/>
                </a:solidFill>
                <a:effectLst/>
                <a:uLnTx/>
                <a:uFillTx/>
                <a:latin typeface="Segoe UI"/>
                <a:cs typeface="Segoe UI"/>
              </a:rPr>
              <a:t>Apps</a:t>
            </a:r>
            <a:r>
              <a:rPr kumimoji="0" lang="en-US" sz="675" b="0" i="0" u="none" strike="noStrike" kern="0" cap="none" spc="-15" normalizeH="0" baseline="30864" noProof="0" dirty="0" err="1">
                <a:ln>
                  <a:noFill/>
                </a:ln>
                <a:solidFill>
                  <a:srgbClr val="505050"/>
                </a:solidFill>
                <a:effectLst/>
                <a:uLnTx/>
                <a:uFillTx/>
                <a:latin typeface="Segoe UI"/>
                <a:cs typeface="Segoe UI"/>
              </a:rPr>
              <a:t>11</a:t>
            </a:r>
            <a:r>
              <a:rPr kumimoji="0" lang="en-US" sz="675" b="0" i="0" u="none" strike="noStrike" kern="0" cap="none" spc="750" normalizeH="0" baseline="30864" noProof="0" dirty="0">
                <a:ln>
                  <a:noFill/>
                </a:ln>
                <a:solidFill>
                  <a:srgbClr val="505050"/>
                </a:solidFill>
                <a:effectLst/>
                <a:uLnTx/>
                <a:uFillTx/>
                <a:latin typeface="Segoe UI"/>
                <a:cs typeface="Segoe UI"/>
              </a:rPr>
              <a:t> </a:t>
            </a:r>
            <a:r>
              <a:rPr kumimoji="0" lang="en-US" sz="800" b="0" i="0" u="none" strike="noStrike" kern="0" cap="none" spc="-20" normalizeH="0" baseline="0" noProof="0" dirty="0">
                <a:ln>
                  <a:noFill/>
                </a:ln>
                <a:solidFill>
                  <a:srgbClr val="505050"/>
                </a:solidFill>
                <a:effectLst/>
                <a:uLnTx/>
                <a:uFillTx/>
                <a:latin typeface="Segoe UI"/>
                <a:cs typeface="Segoe UI"/>
              </a:rPr>
              <a:t>Microsoft</a:t>
            </a:r>
            <a:r>
              <a:rPr kumimoji="0" lang="en-US" sz="800" b="0" i="0" u="none" strike="noStrike" kern="0" cap="none" spc="-10" normalizeH="0" baseline="0" noProof="0" dirty="0">
                <a:ln>
                  <a:noFill/>
                </a:ln>
                <a:solidFill>
                  <a:srgbClr val="505050"/>
                </a:solidFill>
                <a:effectLst/>
                <a:uLnTx/>
                <a:uFillTx/>
                <a:latin typeface="Segoe UI"/>
                <a:cs typeface="Segoe UI"/>
              </a:rPr>
              <a:t> 365</a:t>
            </a:r>
            <a:r>
              <a:rPr kumimoji="0" lang="en-US" sz="800" b="0" i="0" u="none" strike="noStrike" kern="0" cap="none" spc="-5" normalizeH="0" baseline="0" noProof="0" dirty="0">
                <a:ln>
                  <a:noFill/>
                </a:ln>
                <a:solidFill>
                  <a:srgbClr val="505050"/>
                </a:solidFill>
                <a:effectLst/>
                <a:uLnTx/>
                <a:uFillTx/>
                <a:latin typeface="Segoe UI"/>
                <a:cs typeface="Segoe UI"/>
              </a:rPr>
              <a:t> </a:t>
            </a:r>
            <a:r>
              <a:rPr kumimoji="0" lang="en-US" sz="800" b="0" i="0" u="none" strike="noStrike" kern="0" cap="none" spc="-20" normalizeH="0" baseline="0" noProof="0" dirty="0">
                <a:ln>
                  <a:noFill/>
                </a:ln>
                <a:solidFill>
                  <a:srgbClr val="505050"/>
                </a:solidFill>
                <a:effectLst/>
                <a:uLnTx/>
                <a:uFillTx/>
                <a:latin typeface="Segoe UI"/>
                <a:cs typeface="Segoe UI"/>
              </a:rPr>
              <a:t>Business</a:t>
            </a:r>
            <a:r>
              <a:rPr kumimoji="0" lang="en-US" sz="800" b="0" i="0" u="none" strike="noStrike" kern="0" cap="none" spc="-10" normalizeH="0" baseline="0" noProof="0" dirty="0">
                <a:ln>
                  <a:noFill/>
                </a:ln>
                <a:solidFill>
                  <a:srgbClr val="505050"/>
                </a:solidFill>
                <a:effectLst/>
                <a:uLnTx/>
                <a:uFillTx/>
                <a:latin typeface="Segoe UI"/>
                <a:cs typeface="Segoe UI"/>
              </a:rPr>
              <a:t> </a:t>
            </a:r>
            <a:r>
              <a:rPr kumimoji="0" lang="en-US" sz="800" b="0" i="0" u="none" strike="noStrike" kern="0" cap="none" spc="-25" normalizeH="0" baseline="0" noProof="0" dirty="0">
                <a:ln>
                  <a:noFill/>
                </a:ln>
                <a:solidFill>
                  <a:srgbClr val="505050"/>
                </a:solidFill>
                <a:effectLst/>
                <a:uLnTx/>
                <a:uFillTx/>
                <a:latin typeface="Segoe UI"/>
                <a:cs typeface="Segoe UI"/>
              </a:rPr>
              <a:t>Standard, </a:t>
            </a:r>
            <a:r>
              <a:rPr kumimoji="0" lang="en-US" sz="800" b="0" i="0" u="none" strike="noStrike" kern="0" cap="none" spc="-20" normalizeH="0" baseline="0" noProof="0" dirty="0">
                <a:ln>
                  <a:noFill/>
                </a:ln>
                <a:solidFill>
                  <a:srgbClr val="505050"/>
                </a:solidFill>
                <a:effectLst/>
                <a:uLnTx/>
                <a:uFillTx/>
                <a:latin typeface="Segoe UI"/>
                <a:cs typeface="Segoe UI"/>
              </a:rPr>
              <a:t>Microsoft</a:t>
            </a:r>
            <a:r>
              <a:rPr kumimoji="0" lang="en-US" sz="800" b="0" i="0" u="none" strike="noStrike" kern="0" cap="none" spc="-10" normalizeH="0" baseline="0" noProof="0" dirty="0">
                <a:ln>
                  <a:noFill/>
                </a:ln>
                <a:solidFill>
                  <a:srgbClr val="505050"/>
                </a:solidFill>
                <a:effectLst/>
                <a:uLnTx/>
                <a:uFillTx/>
                <a:latin typeface="Segoe UI"/>
                <a:cs typeface="Segoe UI"/>
              </a:rPr>
              <a:t> 365</a:t>
            </a:r>
            <a:r>
              <a:rPr kumimoji="0" lang="en-US" sz="800" b="0" i="0" u="none" strike="noStrike" kern="0" cap="none" spc="-5" normalizeH="0" baseline="0" noProof="0" dirty="0">
                <a:ln>
                  <a:noFill/>
                </a:ln>
                <a:solidFill>
                  <a:srgbClr val="505050"/>
                </a:solidFill>
                <a:effectLst/>
                <a:uLnTx/>
                <a:uFillTx/>
                <a:latin typeface="Segoe UI"/>
                <a:cs typeface="Segoe UI"/>
              </a:rPr>
              <a:t> </a:t>
            </a:r>
            <a:r>
              <a:rPr kumimoji="0" lang="en-US" sz="800" b="0" i="0" u="none" strike="noStrike" kern="0" cap="none" spc="-20" normalizeH="0" baseline="0" noProof="0" dirty="0">
                <a:ln>
                  <a:noFill/>
                </a:ln>
                <a:solidFill>
                  <a:srgbClr val="505050"/>
                </a:solidFill>
                <a:effectLst/>
                <a:uLnTx/>
                <a:uFillTx/>
                <a:latin typeface="Segoe UI"/>
                <a:cs typeface="Segoe UI"/>
              </a:rPr>
              <a:t>Business</a:t>
            </a:r>
            <a:r>
              <a:rPr kumimoji="0" lang="en-US" sz="800" b="0" i="0" u="none" strike="noStrike" kern="0" cap="none" spc="-10" normalizeH="0" baseline="0" noProof="0" dirty="0">
                <a:ln>
                  <a:noFill/>
                </a:ln>
                <a:solidFill>
                  <a:srgbClr val="505050"/>
                </a:solidFill>
                <a:effectLst/>
                <a:uLnTx/>
                <a:uFillTx/>
                <a:latin typeface="Segoe UI"/>
                <a:cs typeface="Segoe UI"/>
              </a:rPr>
              <a:t> </a:t>
            </a:r>
            <a:r>
              <a:rPr kumimoji="0" lang="en-US" sz="800" b="0" i="0" u="none" strike="noStrike" kern="0" cap="none" spc="-25" normalizeH="0" baseline="0" noProof="0" dirty="0">
                <a:ln>
                  <a:noFill/>
                </a:ln>
                <a:solidFill>
                  <a:srgbClr val="505050"/>
                </a:solidFill>
                <a:effectLst/>
                <a:uLnTx/>
                <a:uFillTx/>
                <a:latin typeface="Segoe UI"/>
                <a:cs typeface="Segoe UI"/>
              </a:rPr>
              <a:t>Premium,</a:t>
            </a:r>
            <a:r>
              <a:rPr kumimoji="0" lang="en-US" sz="800" b="0" i="0" u="none" strike="noStrike" kern="0" cap="none" spc="0" normalizeH="0" baseline="0" noProof="0" dirty="0">
                <a:ln>
                  <a:noFill/>
                </a:ln>
                <a:solidFill>
                  <a:srgbClr val="505050"/>
                </a:solidFill>
                <a:effectLst/>
                <a:uLnTx/>
                <a:uFillTx/>
                <a:latin typeface="Segoe UI"/>
                <a:cs typeface="Segoe UI"/>
              </a:rPr>
              <a:t> or</a:t>
            </a:r>
            <a:r>
              <a:rPr kumimoji="0" lang="en-US" sz="800" b="0" i="0" u="none" strike="noStrike" kern="0" cap="none" spc="-15" normalizeH="0" baseline="0" noProof="0" dirty="0">
                <a:ln>
                  <a:noFill/>
                </a:ln>
                <a:solidFill>
                  <a:srgbClr val="505050"/>
                </a:solidFill>
                <a:effectLst/>
                <a:uLnTx/>
                <a:uFillTx/>
                <a:latin typeface="Segoe UI"/>
                <a:cs typeface="Segoe UI"/>
              </a:rPr>
              <a:t> </a:t>
            </a:r>
            <a:r>
              <a:rPr kumimoji="0" lang="en-US" sz="800" b="0" i="0" u="none" strike="noStrike" kern="0" cap="none" spc="-20" normalizeH="0" baseline="0" noProof="0" dirty="0">
                <a:ln>
                  <a:noFill/>
                </a:ln>
                <a:solidFill>
                  <a:srgbClr val="505050"/>
                </a:solidFill>
                <a:effectLst/>
                <a:uLnTx/>
                <a:uFillTx/>
                <a:latin typeface="Segoe UI"/>
                <a:cs typeface="Segoe UI"/>
              </a:rPr>
              <a:t>Microsoft</a:t>
            </a:r>
            <a:r>
              <a:rPr kumimoji="0" lang="en-US" sz="800" b="0" i="0" u="none" strike="noStrike" kern="0" cap="none" spc="-10" normalizeH="0" baseline="0" noProof="0" dirty="0">
                <a:ln>
                  <a:noFill/>
                </a:ln>
                <a:solidFill>
                  <a:srgbClr val="505050"/>
                </a:solidFill>
                <a:effectLst/>
                <a:uLnTx/>
                <a:uFillTx/>
                <a:latin typeface="Segoe UI"/>
                <a:cs typeface="Segoe UI"/>
              </a:rPr>
              <a:t> 365 </a:t>
            </a:r>
            <a:r>
              <a:rPr kumimoji="0" lang="en-US" sz="800" b="0" i="0" u="none" strike="noStrike" kern="0" cap="none" spc="-20" normalizeH="0" baseline="0" noProof="0" dirty="0">
                <a:ln>
                  <a:noFill/>
                </a:ln>
                <a:solidFill>
                  <a:srgbClr val="505050"/>
                </a:solidFill>
                <a:effectLst/>
                <a:uLnTx/>
                <a:uFillTx/>
                <a:latin typeface="Segoe UI"/>
                <a:cs typeface="Segoe UI"/>
              </a:rPr>
              <a:t>Apps</a:t>
            </a:r>
            <a:r>
              <a:rPr kumimoji="0" lang="en-US" sz="800" b="0" i="0" u="none" strike="noStrike" kern="0" cap="none" spc="-15" normalizeH="0" baseline="0" noProof="0" dirty="0">
                <a:ln>
                  <a:noFill/>
                </a:ln>
                <a:solidFill>
                  <a:srgbClr val="505050"/>
                </a:solidFill>
                <a:effectLst/>
                <a:uLnTx/>
                <a:uFillTx/>
                <a:latin typeface="Segoe UI"/>
                <a:cs typeface="Segoe UI"/>
              </a:rPr>
              <a:t> </a:t>
            </a:r>
            <a:r>
              <a:rPr kumimoji="0" lang="en-US" sz="800" b="0" i="0" u="none" strike="noStrike" kern="0" cap="none" spc="-25" normalizeH="0" baseline="0" noProof="0" dirty="0">
                <a:ln>
                  <a:noFill/>
                </a:ln>
                <a:solidFill>
                  <a:srgbClr val="505050"/>
                </a:solidFill>
                <a:effectLst/>
                <a:uLnTx/>
                <a:uFillTx/>
                <a:latin typeface="Segoe UI"/>
                <a:cs typeface="Segoe UI"/>
              </a:rPr>
              <a:t>30-day</a:t>
            </a:r>
            <a:r>
              <a:rPr kumimoji="0" lang="en-US" sz="800" b="0" i="0" u="none" strike="noStrike" kern="0" cap="none" spc="-10" normalizeH="0" baseline="0" noProof="0" dirty="0">
                <a:ln>
                  <a:noFill/>
                </a:ln>
                <a:solidFill>
                  <a:srgbClr val="505050"/>
                </a:solidFill>
                <a:effectLst/>
                <a:uLnTx/>
                <a:uFillTx/>
                <a:latin typeface="Segoe UI"/>
                <a:cs typeface="Segoe UI"/>
              </a:rPr>
              <a:t> </a:t>
            </a:r>
            <a:r>
              <a:rPr kumimoji="0" lang="en-US" sz="800" b="0" i="0" u="none" strike="noStrike" kern="0" cap="none" spc="-10" normalizeH="0" baseline="0" noProof="0" dirty="0" err="1">
                <a:ln>
                  <a:noFill/>
                </a:ln>
                <a:solidFill>
                  <a:srgbClr val="505050"/>
                </a:solidFill>
                <a:effectLst/>
                <a:uLnTx/>
                <a:uFillTx/>
                <a:latin typeface="Segoe UI"/>
                <a:cs typeface="Segoe UI"/>
              </a:rPr>
              <a:t>trial</a:t>
            </a:r>
            <a:r>
              <a:rPr kumimoji="0" lang="en-US" sz="675" b="0" i="0" u="none" strike="noStrike" kern="0" cap="none" spc="-15" normalizeH="0" baseline="30864" noProof="0" dirty="0" err="1">
                <a:ln>
                  <a:noFill/>
                </a:ln>
                <a:solidFill>
                  <a:srgbClr val="505050"/>
                </a:solidFill>
                <a:effectLst/>
                <a:uLnTx/>
                <a:uFillTx/>
                <a:latin typeface="Segoe UI"/>
                <a:cs typeface="Segoe UI"/>
              </a:rPr>
              <a:t>12</a:t>
            </a:r>
            <a:endParaRPr kumimoji="0" lang="en-US" sz="675" b="0" i="0" u="none" strike="noStrike" kern="0" cap="none" spc="0" normalizeH="0" baseline="30864" noProof="0" dirty="0">
              <a:ln>
                <a:noFill/>
              </a:ln>
              <a:solidFill>
                <a:sysClr val="windowText" lastClr="000000"/>
              </a:solidFill>
              <a:effectLst/>
              <a:uLnTx/>
              <a:uFillTx/>
              <a:latin typeface="Segoe UI"/>
              <a:cs typeface="Segoe UI"/>
            </a:endParaRPr>
          </a:p>
        </p:txBody>
      </p:sp>
      <p:sp>
        <p:nvSpPr>
          <p:cNvPr id="5" name="Content Placeholder 4">
            <a:extLst>
              <a:ext uri="{FF2B5EF4-FFF2-40B4-BE49-F238E27FC236}">
                <a16:creationId xmlns:a16="http://schemas.microsoft.com/office/drawing/2014/main" id="{D8310465-E180-3A34-04A2-599C74A1B7A7}"/>
              </a:ext>
            </a:extLst>
          </p:cNvPr>
          <p:cNvSpPr>
            <a:spLocks noGrp="1"/>
          </p:cNvSpPr>
          <p:nvPr>
            <p:ph sz="quarter" idx="12"/>
          </p:nvPr>
        </p:nvSpPr>
        <p:spPr>
          <a:xfrm>
            <a:off x="1321707" y="2642366"/>
            <a:ext cx="686043" cy="123111"/>
          </a:xfrm>
        </p:spPr>
        <p:txBody>
          <a:bodyPr/>
          <a:lstStyle/>
          <a:p>
            <a:r>
              <a:rPr kumimoji="0" lang="sv-SE" sz="800" b="0" i="0" u="none" strike="noStrike" kern="0" cap="none" spc="-10" normalizeH="0" baseline="0" noProof="0" dirty="0" err="1">
                <a:ln>
                  <a:noFill/>
                </a:ln>
                <a:solidFill>
                  <a:srgbClr val="505050"/>
                </a:solidFill>
                <a:effectLst/>
                <a:uLnTx/>
                <a:uFillTx/>
                <a:latin typeface="Segoe UI Semibold" panose="020B0702040204020203" pitchFamily="34" charset="0"/>
                <a:cs typeface="Segoe UI Semibold" panose="020B0702040204020203" pitchFamily="34" charset="0"/>
              </a:rPr>
              <a:t>ACCESSIBILITY</a:t>
            </a:r>
            <a:endParaRPr lang="sv-SE" dirty="0"/>
          </a:p>
        </p:txBody>
      </p:sp>
      <p:sp>
        <p:nvSpPr>
          <p:cNvPr id="6" name="Content Placeholder 5">
            <a:extLst>
              <a:ext uri="{FF2B5EF4-FFF2-40B4-BE49-F238E27FC236}">
                <a16:creationId xmlns:a16="http://schemas.microsoft.com/office/drawing/2014/main" id="{0B553986-C485-B3E6-1F25-6B908B87CC4C}"/>
              </a:ext>
            </a:extLst>
          </p:cNvPr>
          <p:cNvSpPr>
            <a:spLocks noGrp="1"/>
          </p:cNvSpPr>
          <p:nvPr>
            <p:ph sz="quarter" idx="13"/>
          </p:nvPr>
        </p:nvSpPr>
        <p:spPr>
          <a:xfrm>
            <a:off x="2195433" y="2621979"/>
            <a:ext cx="1527811" cy="2265941"/>
          </a:xfrm>
        </p:spPr>
        <p:txBody>
          <a:bodyPr/>
          <a:lstStyle/>
          <a:p>
            <a:pPr marL="12700" marR="5080" lvl="0" indent="0" defTabSz="914400" eaLnBrk="1" fontAlgn="auto" latinLnBrk="0" hangingPunct="1">
              <a:lnSpc>
                <a:spcPct val="114599"/>
              </a:lnSpc>
              <a:spcBef>
                <a:spcPts val="100"/>
              </a:spcBef>
              <a:spcAft>
                <a:spcPts val="0"/>
              </a:spcAft>
              <a:buClrTx/>
              <a:buSzTx/>
              <a:buFontTx/>
              <a:buNone/>
              <a:tabLst/>
              <a:defRPr/>
            </a:pPr>
            <a:r>
              <a:rPr kumimoji="0" lang="sv-SE" sz="800" b="0" i="0" u="none" strike="noStrike" kern="0" cap="none" spc="-10" normalizeH="0" baseline="0" noProof="0" dirty="0">
                <a:ln>
                  <a:noFill/>
                </a:ln>
                <a:solidFill>
                  <a:srgbClr val="505050"/>
                </a:solidFill>
                <a:effectLst/>
                <a:uLnTx/>
                <a:uFillTx/>
                <a:latin typeface="Segoe UI"/>
                <a:cs typeface="Segoe UI"/>
              </a:rPr>
              <a:t>Surface</a:t>
            </a:r>
            <a:r>
              <a:rPr kumimoji="0" lang="sv-SE" sz="800" b="0" i="0" u="none" strike="noStrike" kern="0" cap="none" spc="-20" normalizeH="0" baseline="0" noProof="0" dirty="0">
                <a:ln>
                  <a:noFill/>
                </a:ln>
                <a:solidFill>
                  <a:srgbClr val="505050"/>
                </a:solidFill>
                <a:effectLst/>
                <a:uLnTx/>
                <a:uFillTx/>
                <a:latin typeface="Segoe UI"/>
                <a:cs typeface="Segoe UI"/>
              </a:rPr>
              <a:t> Precision</a:t>
            </a:r>
            <a:r>
              <a:rPr kumimoji="0" lang="sv-SE" sz="800" b="0" i="0" u="none" strike="noStrike" kern="0" cap="none" spc="-15"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err="1">
                <a:ln>
                  <a:noFill/>
                </a:ln>
                <a:solidFill>
                  <a:srgbClr val="505050"/>
                </a:solidFill>
                <a:effectLst/>
                <a:uLnTx/>
                <a:uFillTx/>
                <a:latin typeface="Segoe UI"/>
                <a:cs typeface="Segoe UI"/>
              </a:rPr>
              <a:t>Haptic</a:t>
            </a:r>
            <a:r>
              <a:rPr kumimoji="0" lang="sv-SE" sz="800" b="0" i="0" u="none" strike="noStrike" kern="0" cap="none" spc="-15"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err="1">
                <a:ln>
                  <a:noFill/>
                </a:ln>
                <a:solidFill>
                  <a:srgbClr val="505050"/>
                </a:solidFill>
                <a:effectLst/>
                <a:uLnTx/>
                <a:uFillTx/>
                <a:latin typeface="Segoe UI"/>
                <a:cs typeface="Segoe UI"/>
              </a:rPr>
              <a:t>touchpad</a:t>
            </a:r>
            <a:r>
              <a:rPr kumimoji="0" lang="sv-SE" sz="800" b="0" i="0" u="none" strike="noStrike" kern="0" cap="none" spc="-10"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err="1">
                <a:ln>
                  <a:noFill/>
                </a:ln>
                <a:solidFill>
                  <a:srgbClr val="505050"/>
                </a:solidFill>
                <a:effectLst/>
                <a:uLnTx/>
                <a:uFillTx/>
                <a:latin typeface="Segoe UI"/>
                <a:cs typeface="Segoe UI"/>
              </a:rPr>
              <a:t>with</a:t>
            </a:r>
            <a:r>
              <a:rPr kumimoji="0" lang="sv-SE" sz="800" b="0" i="0" u="none" strike="noStrike" kern="0" cap="none" spc="-10" normalizeH="0" baseline="0" noProof="0" dirty="0">
                <a:ln>
                  <a:noFill/>
                </a:ln>
                <a:solidFill>
                  <a:srgbClr val="505050"/>
                </a:solidFill>
                <a:effectLst/>
                <a:uLnTx/>
                <a:uFillTx/>
                <a:latin typeface="Segoe UI"/>
                <a:cs typeface="Segoe UI"/>
              </a:rPr>
              <a:t> </a:t>
            </a:r>
            <a:r>
              <a:rPr kumimoji="0" lang="sv-SE" sz="800" b="0" i="0" u="none" strike="noStrike" kern="0" cap="none" spc="-20" normalizeH="0" baseline="0" noProof="0" dirty="0" err="1">
                <a:ln>
                  <a:noFill/>
                </a:ln>
                <a:solidFill>
                  <a:srgbClr val="505050"/>
                </a:solidFill>
                <a:effectLst/>
                <a:uLnTx/>
                <a:uFillTx/>
                <a:latin typeface="Segoe UI"/>
                <a:cs typeface="Segoe UI"/>
              </a:rPr>
              <a:t>adjustable</a:t>
            </a:r>
            <a:r>
              <a:rPr kumimoji="0" lang="sv-SE" sz="800" b="0" i="0" u="none" strike="noStrike" kern="0" cap="none" spc="-10"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err="1">
                <a:ln>
                  <a:noFill/>
                </a:ln>
                <a:solidFill>
                  <a:srgbClr val="505050"/>
                </a:solidFill>
                <a:effectLst/>
                <a:uLnTx/>
                <a:uFillTx/>
                <a:latin typeface="Segoe UI"/>
                <a:cs typeface="Segoe UI"/>
              </a:rPr>
              <a:t>click</a:t>
            </a:r>
            <a:r>
              <a:rPr kumimoji="0" lang="sv-SE" sz="800" b="0" i="0" u="none" strike="noStrike" kern="0" cap="none" spc="-10"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err="1">
                <a:ln>
                  <a:noFill/>
                </a:ln>
                <a:solidFill>
                  <a:srgbClr val="505050"/>
                </a:solidFill>
                <a:effectLst/>
                <a:uLnTx/>
                <a:uFillTx/>
                <a:latin typeface="Segoe UI"/>
                <a:cs typeface="Segoe UI"/>
              </a:rPr>
              <a:t>sensitivity</a:t>
            </a:r>
            <a:r>
              <a:rPr kumimoji="0" lang="sv-SE" sz="800" b="0" i="0" u="none" strike="noStrike" kern="0" cap="none" spc="-10" normalizeH="0" baseline="0" noProof="0" dirty="0">
                <a:ln>
                  <a:noFill/>
                </a:ln>
                <a:solidFill>
                  <a:srgbClr val="505050"/>
                </a:solidFill>
                <a:effectLst/>
                <a:uLnTx/>
                <a:uFillTx/>
                <a:latin typeface="Segoe UI"/>
                <a:cs typeface="Segoe UI"/>
              </a:rPr>
              <a:t>, right</a:t>
            </a:r>
            <a:r>
              <a:rPr kumimoji="0" lang="sv-SE" sz="800" b="0" i="0" u="none" strike="noStrike" kern="0" cap="none" spc="-25"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err="1">
                <a:ln>
                  <a:noFill/>
                </a:ln>
                <a:solidFill>
                  <a:srgbClr val="505050"/>
                </a:solidFill>
                <a:effectLst/>
                <a:uLnTx/>
                <a:uFillTx/>
                <a:latin typeface="Segoe UI"/>
                <a:cs typeface="Segoe UI"/>
              </a:rPr>
              <a:t>click</a:t>
            </a:r>
            <a:r>
              <a:rPr kumimoji="0" lang="sv-SE" sz="800" b="0" i="0" u="none" strike="noStrike" kern="0" cap="none" spc="-25"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a:ln>
                  <a:noFill/>
                </a:ln>
                <a:solidFill>
                  <a:srgbClr val="505050"/>
                </a:solidFill>
                <a:effectLst/>
                <a:uLnTx/>
                <a:uFillTx/>
                <a:latin typeface="Segoe UI"/>
                <a:cs typeface="Segoe UI"/>
              </a:rPr>
              <a:t>area,</a:t>
            </a:r>
            <a:r>
              <a:rPr kumimoji="0" lang="sv-SE" sz="800" b="0" i="0" u="none" strike="noStrike" kern="0" cap="none" spc="-25"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a:ln>
                  <a:noFill/>
                </a:ln>
                <a:solidFill>
                  <a:srgbClr val="505050"/>
                </a:solidFill>
                <a:effectLst/>
                <a:uLnTx/>
                <a:uFillTx/>
                <a:latin typeface="Segoe UI"/>
                <a:cs typeface="Segoe UI"/>
              </a:rPr>
              <a:t>and</a:t>
            </a:r>
            <a:r>
              <a:rPr kumimoji="0" lang="sv-SE" sz="800" b="0" i="0" u="none" strike="noStrike" kern="0" cap="none" spc="-25" normalizeH="0" baseline="0" noProof="0" dirty="0">
                <a:ln>
                  <a:noFill/>
                </a:ln>
                <a:solidFill>
                  <a:srgbClr val="505050"/>
                </a:solidFill>
                <a:effectLst/>
                <a:uLnTx/>
                <a:uFillTx/>
                <a:latin typeface="Segoe UI"/>
                <a:cs typeface="Segoe UI"/>
              </a:rPr>
              <a:t> </a:t>
            </a:r>
            <a:r>
              <a:rPr kumimoji="0" lang="sv-SE" sz="800" b="0" i="0" u="none" strike="noStrike" kern="0" cap="none" spc="-20" normalizeH="0" baseline="0" noProof="0" dirty="0">
                <a:ln>
                  <a:noFill/>
                </a:ln>
                <a:solidFill>
                  <a:srgbClr val="505050"/>
                </a:solidFill>
                <a:effectLst/>
                <a:uLnTx/>
                <a:uFillTx/>
                <a:latin typeface="Segoe UI"/>
                <a:cs typeface="Segoe UI"/>
              </a:rPr>
              <a:t>adaptive </a:t>
            </a:r>
            <a:r>
              <a:rPr kumimoji="0" lang="sv-SE" sz="800" b="0" i="0" u="none" strike="noStrike" kern="0" cap="none" spc="-25" normalizeH="0" baseline="0" noProof="0" dirty="0">
                <a:ln>
                  <a:noFill/>
                </a:ln>
                <a:solidFill>
                  <a:srgbClr val="505050"/>
                </a:solidFill>
                <a:effectLst/>
                <a:uLnTx/>
                <a:uFillTx/>
                <a:latin typeface="Segoe UI"/>
                <a:cs typeface="Segoe UI"/>
              </a:rPr>
              <a:t>touch</a:t>
            </a:r>
            <a:r>
              <a:rPr kumimoji="0" lang="sv-SE" sz="800" b="0" i="0" u="none" strike="noStrike" kern="0" cap="none" spc="500" normalizeH="0" baseline="0" noProof="0" dirty="0">
                <a:ln>
                  <a:noFill/>
                </a:ln>
                <a:solidFill>
                  <a:srgbClr val="505050"/>
                </a:solidFill>
                <a:effectLst/>
                <a:uLnTx/>
                <a:uFillTx/>
                <a:latin typeface="Segoe UI"/>
                <a:cs typeface="Segoe UI"/>
              </a:rPr>
              <a:t> </a:t>
            </a:r>
            <a:r>
              <a:rPr kumimoji="0" lang="sv-SE" sz="800" b="0" i="0" u="none" strike="noStrike" kern="0" cap="none" spc="-20" normalizeH="0" baseline="0" noProof="0" dirty="0">
                <a:ln>
                  <a:noFill/>
                </a:ln>
                <a:solidFill>
                  <a:srgbClr val="505050"/>
                </a:solidFill>
                <a:effectLst/>
                <a:uLnTx/>
                <a:uFillTx/>
                <a:latin typeface="Segoe UI"/>
                <a:cs typeface="Segoe UI"/>
              </a:rPr>
              <a:t>mode</a:t>
            </a:r>
            <a:endParaRPr kumimoji="0" lang="sv-SE" sz="800" b="0" i="0" u="none" strike="noStrike" kern="0" cap="none" spc="0" normalizeH="0" baseline="0" noProof="0" dirty="0">
              <a:ln>
                <a:noFill/>
              </a:ln>
              <a:solidFill>
                <a:sysClr val="windowText" lastClr="000000"/>
              </a:solidFill>
              <a:effectLst/>
              <a:uLnTx/>
              <a:uFillTx/>
              <a:latin typeface="Segoe UI"/>
              <a:cs typeface="Segoe UI"/>
            </a:endParaRPr>
          </a:p>
          <a:p>
            <a:pPr marL="12700" marR="48260" lvl="0" indent="0" defTabSz="914400" eaLnBrk="1" fontAlgn="auto" latinLnBrk="0" hangingPunct="1">
              <a:lnSpc>
                <a:spcPct val="114599"/>
              </a:lnSpc>
              <a:spcBef>
                <a:spcPts val="0"/>
              </a:spcBef>
              <a:spcAft>
                <a:spcPts val="0"/>
              </a:spcAft>
              <a:buClrTx/>
              <a:buSzTx/>
              <a:buFontTx/>
              <a:buNone/>
              <a:tabLst/>
              <a:defRPr/>
            </a:pPr>
            <a:r>
              <a:rPr kumimoji="0" lang="sv-SE" sz="800" b="0" i="0" u="none" strike="noStrike" kern="0" cap="none" spc="-20" normalizeH="0" baseline="0" noProof="0" dirty="0" err="1">
                <a:ln>
                  <a:noFill/>
                </a:ln>
                <a:solidFill>
                  <a:srgbClr val="505050"/>
                </a:solidFill>
                <a:effectLst/>
                <a:uLnTx/>
                <a:uFillTx/>
                <a:latin typeface="Segoe UI"/>
                <a:cs typeface="Segoe UI"/>
              </a:rPr>
              <a:t>Compatible</a:t>
            </a:r>
            <a:r>
              <a:rPr kumimoji="0" lang="sv-SE" sz="800" b="0" i="0" u="none" strike="noStrike" kern="0" cap="none" spc="-20"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err="1">
                <a:ln>
                  <a:noFill/>
                </a:ln>
                <a:solidFill>
                  <a:srgbClr val="505050"/>
                </a:solidFill>
                <a:effectLst/>
                <a:uLnTx/>
                <a:uFillTx/>
                <a:latin typeface="Segoe UI"/>
                <a:cs typeface="Segoe UI"/>
              </a:rPr>
              <a:t>with</a:t>
            </a:r>
            <a:r>
              <a:rPr kumimoji="0" lang="sv-SE" sz="800" b="0" i="0" u="none" strike="noStrike" kern="0" cap="none" spc="-15"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a:ln>
                  <a:noFill/>
                </a:ln>
                <a:solidFill>
                  <a:srgbClr val="505050"/>
                </a:solidFill>
                <a:effectLst/>
                <a:uLnTx/>
                <a:uFillTx/>
                <a:latin typeface="Segoe UI"/>
                <a:cs typeface="Segoe UI"/>
              </a:rPr>
              <a:t>Surface</a:t>
            </a:r>
            <a:r>
              <a:rPr kumimoji="0" lang="sv-SE" sz="800" b="0" i="0" u="none" strike="noStrike" kern="0" cap="none" spc="-20" normalizeH="0" baseline="0" noProof="0" dirty="0">
                <a:ln>
                  <a:noFill/>
                </a:ln>
                <a:solidFill>
                  <a:srgbClr val="505050"/>
                </a:solidFill>
                <a:effectLst/>
                <a:uLnTx/>
                <a:uFillTx/>
                <a:latin typeface="Segoe UI"/>
                <a:cs typeface="Segoe UI"/>
              </a:rPr>
              <a:t> </a:t>
            </a:r>
            <a:r>
              <a:rPr kumimoji="0" lang="sv-SE" sz="800" b="0" i="0" u="none" strike="noStrike" kern="0" cap="none" spc="-25" normalizeH="0" baseline="0" noProof="0" dirty="0">
                <a:ln>
                  <a:noFill/>
                </a:ln>
                <a:solidFill>
                  <a:srgbClr val="505050"/>
                </a:solidFill>
                <a:effectLst/>
                <a:uLnTx/>
                <a:uFillTx/>
                <a:latin typeface="Segoe UI"/>
                <a:cs typeface="Segoe UI"/>
              </a:rPr>
              <a:t>Adaptive</a:t>
            </a:r>
            <a:r>
              <a:rPr kumimoji="0" lang="sv-SE" sz="800" b="0" i="0" u="none" strike="noStrike" kern="0" cap="none" spc="500" normalizeH="0" baseline="0" noProof="0" dirty="0">
                <a:ln>
                  <a:noFill/>
                </a:ln>
                <a:solidFill>
                  <a:srgbClr val="505050"/>
                </a:solidFill>
                <a:effectLst/>
                <a:uLnTx/>
                <a:uFillTx/>
                <a:latin typeface="Segoe UI"/>
                <a:cs typeface="Segoe UI"/>
              </a:rPr>
              <a:t> </a:t>
            </a:r>
            <a:r>
              <a:rPr kumimoji="0" lang="sv-SE" sz="800" b="0" i="0" u="none" strike="noStrike" kern="0" cap="none" spc="-25" normalizeH="0" baseline="0" noProof="0" dirty="0">
                <a:ln>
                  <a:noFill/>
                </a:ln>
                <a:solidFill>
                  <a:srgbClr val="505050"/>
                </a:solidFill>
                <a:effectLst/>
                <a:uLnTx/>
                <a:uFillTx/>
                <a:latin typeface="Segoe UI"/>
                <a:cs typeface="Segoe UI"/>
              </a:rPr>
              <a:t>Kit</a:t>
            </a:r>
            <a:endParaRPr kumimoji="0" lang="sv-SE" sz="800" b="0" i="0" u="none" strike="noStrike" kern="0" cap="none" spc="0" normalizeH="0" baseline="0" noProof="0" dirty="0">
              <a:ln>
                <a:noFill/>
              </a:ln>
              <a:solidFill>
                <a:sysClr val="windowText" lastClr="000000"/>
              </a:solidFill>
              <a:effectLst/>
              <a:uLnTx/>
              <a:uFillTx/>
              <a:latin typeface="Segoe UI"/>
              <a:cs typeface="Segoe UI"/>
            </a:endParaRPr>
          </a:p>
          <a:p>
            <a:pPr marL="12700" marR="366395" lvl="0" indent="0" defTabSz="914400" eaLnBrk="1" fontAlgn="auto" latinLnBrk="0" hangingPunct="1">
              <a:lnSpc>
                <a:spcPct val="114599"/>
              </a:lnSpc>
              <a:spcBef>
                <a:spcPts val="0"/>
              </a:spcBef>
              <a:spcAft>
                <a:spcPts val="0"/>
              </a:spcAft>
              <a:buClrTx/>
              <a:buSzTx/>
              <a:buFontTx/>
              <a:buNone/>
              <a:tabLst/>
              <a:defRPr/>
            </a:pPr>
            <a:r>
              <a:rPr kumimoji="0" lang="sv-SE" sz="800" b="0" i="0" u="none" strike="noStrike" kern="0" cap="none" spc="-20" normalizeH="0" baseline="0" noProof="0" dirty="0" err="1">
                <a:ln>
                  <a:noFill/>
                </a:ln>
                <a:solidFill>
                  <a:srgbClr val="505050"/>
                </a:solidFill>
                <a:effectLst/>
                <a:uLnTx/>
                <a:uFillTx/>
                <a:latin typeface="Segoe UI"/>
                <a:cs typeface="Segoe UI"/>
              </a:rPr>
              <a:t>Compatible</a:t>
            </a:r>
            <a:r>
              <a:rPr kumimoji="0" lang="sv-SE" sz="800" b="0" i="0" u="none" strike="noStrike" kern="0" cap="none" spc="-10"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err="1">
                <a:ln>
                  <a:noFill/>
                </a:ln>
                <a:solidFill>
                  <a:srgbClr val="505050"/>
                </a:solidFill>
                <a:effectLst/>
                <a:uLnTx/>
                <a:uFillTx/>
                <a:latin typeface="Segoe UI"/>
                <a:cs typeface="Segoe UI"/>
              </a:rPr>
              <a:t>with</a:t>
            </a:r>
            <a:r>
              <a:rPr kumimoji="0" lang="sv-SE" sz="800" b="0" i="0" u="none" strike="noStrike" kern="0" cap="none" spc="-10" normalizeH="0" baseline="0" noProof="0" dirty="0">
                <a:ln>
                  <a:noFill/>
                </a:ln>
                <a:solidFill>
                  <a:srgbClr val="505050"/>
                </a:solidFill>
                <a:effectLst/>
                <a:uLnTx/>
                <a:uFillTx/>
                <a:latin typeface="Segoe UI"/>
                <a:cs typeface="Segoe UI"/>
              </a:rPr>
              <a:t> </a:t>
            </a:r>
            <a:r>
              <a:rPr kumimoji="0" lang="sv-SE" sz="800" b="0" i="0" u="none" strike="noStrike" kern="0" cap="none" spc="-25" normalizeH="0" baseline="0" noProof="0" dirty="0">
                <a:ln>
                  <a:noFill/>
                </a:ln>
                <a:solidFill>
                  <a:srgbClr val="505050"/>
                </a:solidFill>
                <a:effectLst/>
                <a:uLnTx/>
                <a:uFillTx/>
                <a:latin typeface="Segoe UI"/>
                <a:cs typeface="Segoe UI"/>
              </a:rPr>
              <a:t>Microsoft</a:t>
            </a:r>
            <a:r>
              <a:rPr kumimoji="0" lang="sv-SE" sz="800" b="0" i="0" u="none" strike="noStrike" kern="0" cap="none" spc="500" normalizeH="0" baseline="0" noProof="0" dirty="0">
                <a:ln>
                  <a:noFill/>
                </a:ln>
                <a:solidFill>
                  <a:srgbClr val="505050"/>
                </a:solidFill>
                <a:effectLst/>
                <a:uLnTx/>
                <a:uFillTx/>
                <a:latin typeface="Segoe UI"/>
                <a:cs typeface="Segoe UI"/>
              </a:rPr>
              <a:t> </a:t>
            </a:r>
            <a:r>
              <a:rPr kumimoji="0" lang="sv-SE" sz="800" b="0" i="0" u="none" strike="noStrike" kern="0" cap="none" spc="-20" normalizeH="0" baseline="0" noProof="0" dirty="0">
                <a:ln>
                  <a:noFill/>
                </a:ln>
                <a:solidFill>
                  <a:srgbClr val="505050"/>
                </a:solidFill>
                <a:effectLst/>
                <a:uLnTx/>
                <a:uFillTx/>
                <a:latin typeface="Segoe UI"/>
                <a:cs typeface="Segoe UI"/>
              </a:rPr>
              <a:t>Adaptive</a:t>
            </a:r>
            <a:r>
              <a:rPr kumimoji="0" lang="sv-SE" sz="800" b="0" i="0" u="none" strike="noStrike" kern="0" cap="none" spc="15"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err="1">
                <a:ln>
                  <a:noFill/>
                </a:ln>
                <a:solidFill>
                  <a:srgbClr val="505050"/>
                </a:solidFill>
                <a:effectLst/>
                <a:uLnTx/>
                <a:uFillTx/>
                <a:latin typeface="Segoe UI"/>
                <a:cs typeface="Segoe UI"/>
              </a:rPr>
              <a:t>Accessories</a:t>
            </a:r>
            <a:endParaRPr kumimoji="0" lang="sv-SE" sz="800" b="0" i="0" u="none" strike="noStrike" kern="0" cap="none" spc="0" normalizeH="0" baseline="0" noProof="0" dirty="0">
              <a:ln>
                <a:noFill/>
              </a:ln>
              <a:solidFill>
                <a:sysClr val="windowText" lastClr="000000"/>
              </a:solidFill>
              <a:effectLst/>
              <a:uLnTx/>
              <a:uFillTx/>
              <a:latin typeface="Segoe UI"/>
              <a:cs typeface="Segoe UI"/>
            </a:endParaRPr>
          </a:p>
          <a:p>
            <a:pPr marL="12700" marR="6350" lvl="0" indent="0" defTabSz="914400" eaLnBrk="1" fontAlgn="auto" latinLnBrk="0" hangingPunct="1">
              <a:lnSpc>
                <a:spcPct val="114599"/>
              </a:lnSpc>
              <a:spcBef>
                <a:spcPts val="0"/>
              </a:spcBef>
              <a:spcAft>
                <a:spcPts val="0"/>
              </a:spcAft>
              <a:buClrTx/>
              <a:buSzTx/>
              <a:buFontTx/>
              <a:buNone/>
              <a:tabLst/>
              <a:defRPr/>
            </a:pPr>
            <a:r>
              <a:rPr kumimoji="0" lang="sv-SE" sz="800" b="0" i="0" u="none" strike="noStrike" kern="0" cap="none" spc="-20" normalizeH="0" baseline="0" noProof="0" dirty="0" err="1">
                <a:ln>
                  <a:noFill/>
                </a:ln>
                <a:solidFill>
                  <a:srgbClr val="505050"/>
                </a:solidFill>
                <a:effectLst/>
                <a:uLnTx/>
                <a:uFillTx/>
                <a:latin typeface="Segoe UI"/>
                <a:cs typeface="Segoe UI"/>
              </a:rPr>
              <a:t>Includes</a:t>
            </a:r>
            <a:r>
              <a:rPr kumimoji="0" lang="sv-SE" sz="800" b="0" i="0" u="none" strike="noStrike" kern="0" cap="none" spc="0" normalizeH="0" baseline="0" noProof="0" dirty="0">
                <a:ln>
                  <a:noFill/>
                </a:ln>
                <a:solidFill>
                  <a:srgbClr val="505050"/>
                </a:solidFill>
                <a:effectLst/>
                <a:uLnTx/>
                <a:uFillTx/>
                <a:latin typeface="Segoe UI"/>
                <a:cs typeface="Segoe UI"/>
              </a:rPr>
              <a:t> </a:t>
            </a:r>
            <a:r>
              <a:rPr kumimoji="0" lang="sv-SE" sz="800" b="0" i="0" u="none" strike="noStrike" kern="0" cap="none" spc="-25" normalizeH="0" baseline="0" noProof="0" dirty="0">
                <a:ln>
                  <a:noFill/>
                </a:ln>
                <a:solidFill>
                  <a:srgbClr val="505050"/>
                </a:solidFill>
                <a:effectLst/>
                <a:uLnTx/>
                <a:uFillTx/>
                <a:latin typeface="Segoe UI"/>
                <a:cs typeface="Segoe UI"/>
              </a:rPr>
              <a:t>Windows</a:t>
            </a:r>
            <a:r>
              <a:rPr kumimoji="0" lang="sv-SE" sz="800" b="0" i="0" u="none" strike="noStrike" kern="0" cap="none" spc="0"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err="1">
                <a:ln>
                  <a:noFill/>
                </a:ln>
                <a:solidFill>
                  <a:srgbClr val="505050"/>
                </a:solidFill>
                <a:effectLst/>
                <a:uLnTx/>
                <a:uFillTx/>
                <a:latin typeface="Segoe UI"/>
                <a:cs typeface="Segoe UI"/>
              </a:rPr>
              <a:t>Accessibility</a:t>
            </a:r>
            <a:r>
              <a:rPr kumimoji="0" lang="sv-SE" sz="800" b="0" i="0" u="none" strike="noStrike" kern="0" cap="none" spc="-10" normalizeH="0" baseline="0" noProof="0" dirty="0">
                <a:ln>
                  <a:noFill/>
                </a:ln>
                <a:solidFill>
                  <a:srgbClr val="505050"/>
                </a:solidFill>
                <a:effectLst/>
                <a:uLnTx/>
                <a:uFillTx/>
                <a:latin typeface="Segoe UI"/>
                <a:cs typeface="Segoe UI"/>
              </a:rPr>
              <a:t> </a:t>
            </a:r>
            <a:r>
              <a:rPr kumimoji="0" lang="sv-SE" sz="800" b="0" i="0" u="none" strike="noStrike" kern="0" cap="none" spc="-20" normalizeH="0" baseline="0" noProof="0" dirty="0">
                <a:ln>
                  <a:noFill/>
                </a:ln>
                <a:solidFill>
                  <a:srgbClr val="505050"/>
                </a:solidFill>
                <a:effectLst/>
                <a:uLnTx/>
                <a:uFillTx/>
                <a:latin typeface="Segoe UI"/>
                <a:cs typeface="Segoe UI"/>
              </a:rPr>
              <a:t>Features </a:t>
            </a:r>
            <a:r>
              <a:rPr kumimoji="0" lang="sv-SE" sz="800" b="0" i="0" u="none" strike="noStrike" kern="0" cap="none" spc="0" normalizeH="0" baseline="0" noProof="0" dirty="0">
                <a:ln>
                  <a:noFill/>
                </a:ln>
                <a:solidFill>
                  <a:srgbClr val="505050"/>
                </a:solidFill>
                <a:effectLst/>
                <a:uLnTx/>
                <a:uFillTx/>
                <a:latin typeface="Segoe UI"/>
                <a:cs typeface="Segoe UI"/>
              </a:rPr>
              <a:t>–</a:t>
            </a:r>
            <a:r>
              <a:rPr kumimoji="0" lang="sv-SE" sz="800" b="0" i="0" u="none" strike="noStrike" kern="0" cap="none" spc="-20"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err="1">
                <a:ln>
                  <a:noFill/>
                </a:ln>
                <a:solidFill>
                  <a:srgbClr val="505050"/>
                </a:solidFill>
                <a:effectLst/>
                <a:uLnTx/>
                <a:uFillTx/>
                <a:latin typeface="Segoe UI"/>
                <a:cs typeface="Segoe UI"/>
              </a:rPr>
              <a:t>Learn</a:t>
            </a:r>
            <a:r>
              <a:rPr kumimoji="0" lang="sv-SE" sz="800" b="0" i="0" u="none" strike="noStrike" kern="0" cap="none" spc="-20" normalizeH="0" baseline="0" noProof="0" dirty="0">
                <a:ln>
                  <a:noFill/>
                </a:ln>
                <a:solidFill>
                  <a:srgbClr val="505050"/>
                </a:solidFill>
                <a:effectLst/>
                <a:uLnTx/>
                <a:uFillTx/>
                <a:latin typeface="Segoe UI"/>
                <a:cs typeface="Segoe UI"/>
              </a:rPr>
              <a:t> </a:t>
            </a:r>
            <a:r>
              <a:rPr kumimoji="0" lang="sv-SE" sz="800" b="0" i="0" u="none" strike="noStrike" kern="0" cap="none" spc="-20" normalizeH="0" baseline="0" noProof="0" dirty="0" err="1">
                <a:ln>
                  <a:noFill/>
                </a:ln>
                <a:solidFill>
                  <a:srgbClr val="505050"/>
                </a:solidFill>
                <a:effectLst/>
                <a:uLnTx/>
                <a:uFillTx/>
                <a:latin typeface="Segoe UI"/>
                <a:cs typeface="Segoe UI"/>
              </a:rPr>
              <a:t>More</a:t>
            </a:r>
            <a:r>
              <a:rPr kumimoji="0" lang="sv-SE" sz="800" b="0" i="0" u="none" strike="noStrike" kern="0" cap="none" spc="-20" normalizeH="0" baseline="0" noProof="0" dirty="0">
                <a:ln>
                  <a:noFill/>
                </a:ln>
                <a:solidFill>
                  <a:srgbClr val="505050"/>
                </a:solidFill>
                <a:effectLst/>
                <a:uLnTx/>
                <a:uFillTx/>
                <a:latin typeface="Segoe UI"/>
                <a:cs typeface="Segoe UI"/>
              </a:rPr>
              <a:t> </a:t>
            </a:r>
            <a:r>
              <a:rPr kumimoji="0" lang="sv-SE" sz="800" b="0" i="0" u="sng" strike="noStrike" kern="0" cap="none" spc="-20" normalizeH="0" baseline="0" noProof="0" dirty="0" err="1">
                <a:ln>
                  <a:noFill/>
                </a:ln>
                <a:solidFill>
                  <a:srgbClr val="0067B5"/>
                </a:solidFill>
                <a:effectLst/>
                <a:uLnTx/>
                <a:uFill>
                  <a:solidFill>
                    <a:srgbClr val="0078D4"/>
                  </a:solidFill>
                </a:uFill>
                <a:latin typeface="Segoe UI"/>
                <a:cs typeface="Segoe UI"/>
                <a:hlinkClick r:id="rId3">
                  <a:extLst>
                    <a:ext uri="{A12FA001-AC4F-418D-AE19-62706E023703}">
                      <ahyp:hlinkClr xmlns:ahyp="http://schemas.microsoft.com/office/drawing/2018/hyperlinkcolor" val="tx"/>
                    </a:ext>
                  </a:extLst>
                </a:hlinkClick>
              </a:rPr>
              <a:t>Accessibility</a:t>
            </a:r>
            <a:r>
              <a:rPr kumimoji="0" lang="sv-SE" sz="800" b="0" i="0" u="sng" strike="noStrike" kern="0" cap="none" spc="-20" normalizeH="0" baseline="0" noProof="0" dirty="0">
                <a:ln>
                  <a:noFill/>
                </a:ln>
                <a:solidFill>
                  <a:srgbClr val="0067B5"/>
                </a:solidFill>
                <a:effectLst/>
                <a:uLnTx/>
                <a:uFill>
                  <a:solidFill>
                    <a:srgbClr val="0078D4"/>
                  </a:solidFill>
                </a:uFill>
                <a:latin typeface="Segoe UI"/>
                <a:cs typeface="Segoe UI"/>
                <a:hlinkClick r:id="rId3">
                  <a:extLst>
                    <a:ext uri="{A12FA001-AC4F-418D-AE19-62706E023703}">
                      <ahyp:hlinkClr xmlns:ahyp="http://schemas.microsoft.com/office/drawing/2018/hyperlinkcolor" val="tx"/>
                    </a:ext>
                  </a:extLst>
                </a:hlinkClick>
              </a:rPr>
              <a:t> </a:t>
            </a:r>
            <a:r>
              <a:rPr kumimoji="0" lang="sv-SE" sz="800" b="0" i="0" u="sng" strike="noStrike" kern="0" cap="none" spc="-20" normalizeH="0" noProof="0" dirty="0">
                <a:ln>
                  <a:noFill/>
                </a:ln>
                <a:solidFill>
                  <a:srgbClr val="0067B5"/>
                </a:solidFill>
                <a:effectLst/>
                <a:uLnTx/>
                <a:uFill>
                  <a:solidFill>
                    <a:srgbClr val="0067B5"/>
                  </a:solidFill>
                </a:uFill>
                <a:latin typeface="Segoe UI"/>
                <a:cs typeface="Segoe UI"/>
                <a:hlinkClick r:id="rId3">
                  <a:extLst>
                    <a:ext uri="{A12FA001-AC4F-418D-AE19-62706E023703}">
                      <ahyp:hlinkClr xmlns:ahyp="http://schemas.microsoft.com/office/drawing/2018/hyperlinkcolor" val="tx"/>
                    </a:ext>
                  </a:extLst>
                </a:hlinkClick>
              </a:rPr>
              <a:t>Features</a:t>
            </a:r>
            <a:r>
              <a:rPr kumimoji="0" lang="sv-SE" sz="800" b="0" i="0" u="sng" strike="noStrike" kern="0" cap="none" spc="0" normalizeH="0" noProof="0" dirty="0">
                <a:ln>
                  <a:noFill/>
                </a:ln>
                <a:solidFill>
                  <a:srgbClr val="0067B5"/>
                </a:solidFill>
                <a:effectLst/>
                <a:uLnTx/>
                <a:uFill>
                  <a:solidFill>
                    <a:srgbClr val="0067B5"/>
                  </a:solidFill>
                </a:uFill>
                <a:latin typeface="Segoe UI"/>
                <a:cs typeface="Segoe UI"/>
                <a:hlinkClick r:id="rId3">
                  <a:extLst>
                    <a:ext uri="{A12FA001-AC4F-418D-AE19-62706E023703}">
                      <ahyp:hlinkClr xmlns:ahyp="http://schemas.microsoft.com/office/drawing/2018/hyperlinkcolor" val="tx"/>
                    </a:ext>
                  </a:extLst>
                </a:hlinkClick>
              </a:rPr>
              <a:t> |</a:t>
            </a:r>
            <a:r>
              <a:rPr kumimoji="0" lang="sv-SE" sz="800" b="0" i="0" u="sng" strike="noStrike" kern="0" cap="none" spc="5" normalizeH="0" noProof="0" dirty="0">
                <a:ln>
                  <a:noFill/>
                </a:ln>
                <a:solidFill>
                  <a:srgbClr val="0067B5"/>
                </a:solidFill>
                <a:effectLst/>
                <a:uLnTx/>
                <a:uFill>
                  <a:solidFill>
                    <a:srgbClr val="0067B5"/>
                  </a:solidFill>
                </a:uFill>
                <a:latin typeface="Segoe UI"/>
                <a:cs typeface="Segoe UI"/>
                <a:hlinkClick r:id="rId3">
                  <a:extLst>
                    <a:ext uri="{A12FA001-AC4F-418D-AE19-62706E023703}">
                      <ahyp:hlinkClr xmlns:ahyp="http://schemas.microsoft.com/office/drawing/2018/hyperlinkcolor" val="tx"/>
                    </a:ext>
                  </a:extLst>
                </a:hlinkClick>
              </a:rPr>
              <a:t> </a:t>
            </a:r>
            <a:r>
              <a:rPr kumimoji="0" lang="sv-SE" sz="800" b="0" i="0" u="sng" strike="noStrike" kern="0" cap="none" spc="-20" normalizeH="0" noProof="0" dirty="0">
                <a:ln>
                  <a:noFill/>
                </a:ln>
                <a:solidFill>
                  <a:srgbClr val="0067B5"/>
                </a:solidFill>
                <a:effectLst/>
                <a:uLnTx/>
                <a:uFill>
                  <a:solidFill>
                    <a:srgbClr val="0067B5"/>
                  </a:solidFill>
                </a:uFill>
                <a:latin typeface="Segoe UI"/>
                <a:cs typeface="Segoe UI"/>
                <a:hlinkClick r:id="rId3">
                  <a:extLst>
                    <a:ext uri="{A12FA001-AC4F-418D-AE19-62706E023703}">
                      <ahyp:hlinkClr xmlns:ahyp="http://schemas.microsoft.com/office/drawing/2018/hyperlinkcolor" val="tx"/>
                    </a:ext>
                  </a:extLst>
                </a:hlinkClick>
              </a:rPr>
              <a:t>Microsoft</a:t>
            </a:r>
            <a:r>
              <a:rPr kumimoji="0" lang="sv-SE" sz="800" b="0" i="0" u="sng" strike="noStrike" kern="0" cap="none" spc="0" normalizeH="0" noProof="0" dirty="0">
                <a:ln>
                  <a:noFill/>
                </a:ln>
                <a:solidFill>
                  <a:srgbClr val="0067B5"/>
                </a:solidFill>
                <a:effectLst/>
                <a:uLnTx/>
                <a:uFill>
                  <a:solidFill>
                    <a:srgbClr val="0067B5"/>
                  </a:solidFill>
                </a:uFill>
                <a:latin typeface="Segoe UI"/>
                <a:cs typeface="Segoe UI"/>
                <a:hlinkClick r:id="rId3">
                  <a:extLst>
                    <a:ext uri="{A12FA001-AC4F-418D-AE19-62706E023703}">
                      <ahyp:hlinkClr xmlns:ahyp="http://schemas.microsoft.com/office/drawing/2018/hyperlinkcolor" val="tx"/>
                    </a:ext>
                  </a:extLst>
                </a:hlinkClick>
              </a:rPr>
              <a:t> </a:t>
            </a:r>
            <a:r>
              <a:rPr kumimoji="0" lang="sv-SE" sz="800" b="0" i="0" u="sng" strike="noStrike" kern="0" cap="none" spc="-10" normalizeH="0" noProof="0" dirty="0" err="1">
                <a:ln>
                  <a:noFill/>
                </a:ln>
                <a:solidFill>
                  <a:srgbClr val="0067B5"/>
                </a:solidFill>
                <a:effectLst/>
                <a:uLnTx/>
                <a:uFill>
                  <a:solidFill>
                    <a:srgbClr val="0067B5"/>
                  </a:solidFill>
                </a:uFill>
                <a:latin typeface="Segoe UI"/>
                <a:cs typeface="Segoe UI"/>
                <a:hlinkClick r:id="rId3">
                  <a:extLst>
                    <a:ext uri="{A12FA001-AC4F-418D-AE19-62706E023703}">
                      <ahyp:hlinkClr xmlns:ahyp="http://schemas.microsoft.com/office/drawing/2018/hyperlinkcolor" val="tx"/>
                    </a:ext>
                  </a:extLst>
                </a:hlinkClick>
              </a:rPr>
              <a:t>Accessibility</a:t>
            </a:r>
            <a:r>
              <a:rPr kumimoji="0" lang="sv-SE" sz="800" b="0" i="0" u="none" strike="noStrike" kern="0" cap="none" spc="-10" normalizeH="0" noProof="0" dirty="0">
                <a:ln>
                  <a:noFill/>
                </a:ln>
                <a:solidFill>
                  <a:srgbClr val="0067B5"/>
                </a:solidFill>
                <a:effectLst/>
                <a:uLnTx/>
                <a:uFill>
                  <a:solidFill>
                    <a:srgbClr val="0067B5"/>
                  </a:solidFill>
                </a:uFill>
                <a:latin typeface="Segoe UI"/>
                <a:cs typeface="Segoe UI"/>
              </a:rPr>
              <a:t> </a:t>
            </a:r>
            <a:r>
              <a:rPr kumimoji="0" lang="sv-SE" sz="800" b="0" i="0" u="none" strike="noStrike" kern="0" cap="none" spc="-20" normalizeH="0" baseline="0" noProof="0" dirty="0" err="1">
                <a:ln>
                  <a:noFill/>
                </a:ln>
                <a:solidFill>
                  <a:srgbClr val="505050"/>
                </a:solidFill>
                <a:effectLst/>
                <a:uLnTx/>
                <a:uFillTx/>
                <a:latin typeface="Segoe UI"/>
                <a:cs typeface="Segoe UI"/>
              </a:rPr>
              <a:t>Discover</a:t>
            </a:r>
            <a:r>
              <a:rPr kumimoji="0" lang="sv-SE" sz="800" b="0" i="0" u="none" strike="noStrike" kern="0" cap="none" spc="0" normalizeH="0" baseline="0" noProof="0" dirty="0">
                <a:ln>
                  <a:noFill/>
                </a:ln>
                <a:solidFill>
                  <a:srgbClr val="505050"/>
                </a:solidFill>
                <a:effectLst/>
                <a:uLnTx/>
                <a:uFillTx/>
                <a:latin typeface="Segoe UI"/>
                <a:cs typeface="Segoe UI"/>
              </a:rPr>
              <a:t> </a:t>
            </a:r>
            <a:r>
              <a:rPr kumimoji="0" lang="sv-SE" sz="800" b="0" i="0" u="none" strike="noStrike" kern="0" cap="none" spc="-20" normalizeH="0" baseline="0" noProof="0" dirty="0" err="1">
                <a:ln>
                  <a:noFill/>
                </a:ln>
                <a:solidFill>
                  <a:srgbClr val="505050"/>
                </a:solidFill>
                <a:effectLst/>
                <a:uLnTx/>
                <a:uFillTx/>
                <a:latin typeface="Segoe UI"/>
                <a:cs typeface="Segoe UI"/>
              </a:rPr>
              <a:t>more</a:t>
            </a:r>
            <a:r>
              <a:rPr kumimoji="0" lang="sv-SE" sz="800" b="0" i="0" u="none" strike="noStrike" kern="0" cap="none" spc="5"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a:ln>
                  <a:noFill/>
                </a:ln>
                <a:solidFill>
                  <a:srgbClr val="505050"/>
                </a:solidFill>
                <a:effectLst/>
                <a:uLnTx/>
                <a:uFillTx/>
                <a:latin typeface="Segoe UI"/>
                <a:cs typeface="Segoe UI"/>
              </a:rPr>
              <a:t>Microsoft</a:t>
            </a:r>
            <a:r>
              <a:rPr kumimoji="0" lang="sv-SE" sz="800" b="0" i="0" u="none" strike="noStrike" kern="0" cap="none" spc="500" normalizeH="0" baseline="0" noProof="0" dirty="0">
                <a:ln>
                  <a:noFill/>
                </a:ln>
                <a:solidFill>
                  <a:srgbClr val="505050"/>
                </a:solidFill>
                <a:effectLst/>
                <a:uLnTx/>
                <a:uFillTx/>
                <a:latin typeface="Segoe UI"/>
                <a:cs typeface="Segoe UI"/>
              </a:rPr>
              <a:t> </a:t>
            </a:r>
            <a:r>
              <a:rPr kumimoji="0" lang="sv-SE" sz="800" b="0" i="0" u="none" strike="noStrike" kern="0" cap="none" spc="-20" normalizeH="0" baseline="0" noProof="0" dirty="0" err="1">
                <a:ln>
                  <a:noFill/>
                </a:ln>
                <a:solidFill>
                  <a:srgbClr val="505050"/>
                </a:solidFill>
                <a:effectLst/>
                <a:uLnTx/>
                <a:uFillTx/>
                <a:latin typeface="Segoe UI"/>
                <a:cs typeface="Segoe UI"/>
              </a:rPr>
              <a:t>Accessible</a:t>
            </a:r>
            <a:r>
              <a:rPr kumimoji="0" lang="sv-SE" sz="800" b="0" i="0" u="none" strike="noStrike" kern="0" cap="none" spc="0" normalizeH="0" baseline="0" noProof="0" dirty="0">
                <a:ln>
                  <a:noFill/>
                </a:ln>
                <a:solidFill>
                  <a:srgbClr val="505050"/>
                </a:solidFill>
                <a:effectLst/>
                <a:uLnTx/>
                <a:uFillTx/>
                <a:latin typeface="Segoe UI"/>
                <a:cs typeface="Segoe UI"/>
              </a:rPr>
              <a:t> </a:t>
            </a:r>
            <a:r>
              <a:rPr kumimoji="0" lang="sv-SE" sz="800" b="0" i="0" u="none" strike="noStrike" kern="0" cap="none" spc="-20" normalizeH="0" baseline="0" noProof="0" dirty="0" err="1">
                <a:ln>
                  <a:noFill/>
                </a:ln>
                <a:solidFill>
                  <a:srgbClr val="505050"/>
                </a:solidFill>
                <a:effectLst/>
                <a:uLnTx/>
                <a:uFillTx/>
                <a:latin typeface="Segoe UI"/>
                <a:cs typeface="Segoe UI"/>
              </a:rPr>
              <a:t>Devices</a:t>
            </a:r>
            <a:r>
              <a:rPr kumimoji="0" lang="sv-SE" sz="800" b="0" i="0" u="none" strike="noStrike" kern="0" cap="none" spc="0" normalizeH="0" baseline="0" noProof="0" dirty="0">
                <a:ln>
                  <a:noFill/>
                </a:ln>
                <a:solidFill>
                  <a:srgbClr val="505050"/>
                </a:solidFill>
                <a:effectLst/>
                <a:uLnTx/>
                <a:uFillTx/>
                <a:latin typeface="Segoe UI"/>
                <a:cs typeface="Segoe UI"/>
              </a:rPr>
              <a:t> &amp; </a:t>
            </a:r>
            <a:r>
              <a:rPr kumimoji="0" lang="sv-SE" sz="800" b="0" i="0" u="none" strike="noStrike" kern="0" cap="none" spc="-10" normalizeH="0" baseline="0" noProof="0" dirty="0">
                <a:ln>
                  <a:noFill/>
                </a:ln>
                <a:solidFill>
                  <a:srgbClr val="505050"/>
                </a:solidFill>
                <a:effectLst/>
                <a:uLnTx/>
                <a:uFillTx/>
                <a:latin typeface="Segoe UI"/>
                <a:cs typeface="Segoe UI"/>
              </a:rPr>
              <a:t>Products</a:t>
            </a:r>
            <a:endParaRPr kumimoji="0" lang="sv-SE" sz="800" b="0" i="0" u="none" strike="noStrike" kern="0" cap="none" spc="0" normalizeH="0" baseline="0" noProof="0" dirty="0">
              <a:ln>
                <a:noFill/>
              </a:ln>
              <a:solidFill>
                <a:sysClr val="windowText" lastClr="000000"/>
              </a:solidFill>
              <a:effectLst/>
              <a:uLnTx/>
              <a:uFillTx/>
              <a:latin typeface="Segoe UI"/>
              <a:cs typeface="Segoe UI"/>
            </a:endParaRPr>
          </a:p>
          <a:p>
            <a:pPr marL="12700" marR="88265" lvl="0" indent="0" algn="just" defTabSz="914400" eaLnBrk="1" fontAlgn="auto" latinLnBrk="0" hangingPunct="1">
              <a:lnSpc>
                <a:spcPct val="114599"/>
              </a:lnSpc>
              <a:spcBef>
                <a:spcPts val="0"/>
              </a:spcBef>
              <a:spcAft>
                <a:spcPts val="0"/>
              </a:spcAft>
              <a:buClrTx/>
              <a:buSzTx/>
              <a:buFontTx/>
              <a:buNone/>
              <a:tabLst/>
              <a:defRPr/>
            </a:pPr>
            <a:r>
              <a:rPr kumimoji="0" lang="sv-SE" sz="800" b="0" i="0" u="none" strike="noStrike" kern="0" cap="none" spc="0" normalizeH="0" baseline="0" noProof="0" dirty="0">
                <a:ln>
                  <a:noFill/>
                </a:ln>
                <a:solidFill>
                  <a:srgbClr val="505050"/>
                </a:solidFill>
                <a:effectLst/>
                <a:uLnTx/>
                <a:uFillTx/>
                <a:latin typeface="Segoe UI"/>
                <a:cs typeface="Segoe UI"/>
              </a:rPr>
              <a:t>–</a:t>
            </a:r>
            <a:r>
              <a:rPr kumimoji="0" lang="sv-SE" sz="800" b="0" i="0" u="none" strike="noStrike" kern="0" cap="none" spc="-20" normalizeH="0" baseline="0" noProof="0" dirty="0">
                <a:ln>
                  <a:noFill/>
                </a:ln>
                <a:solidFill>
                  <a:srgbClr val="505050"/>
                </a:solidFill>
                <a:effectLst/>
                <a:uLnTx/>
                <a:uFillTx/>
                <a:latin typeface="Segoe UI"/>
                <a:cs typeface="Segoe UI"/>
              </a:rPr>
              <a:t> </a:t>
            </a:r>
            <a:r>
              <a:rPr lang="sv-SE" sz="800" u="sng" spc="-20" dirty="0">
                <a:solidFill>
                  <a:srgbClr val="0067B5"/>
                </a:solidFill>
                <a:uFill>
                  <a:solidFill>
                    <a:srgbClr val="0067B5"/>
                  </a:solidFill>
                </a:uFill>
                <a:latin typeface="Segoe UI"/>
                <a:cs typeface="Segoe UI"/>
                <a:hlinkClick r:id="rId4">
                  <a:extLst>
                    <a:ext uri="{A12FA001-AC4F-418D-AE19-62706E023703}">
                      <ahyp:hlinkClr xmlns:ahyp="http://schemas.microsoft.com/office/drawing/2018/hyperlinkcolor" val="tx"/>
                    </a:ext>
                  </a:extLst>
                </a:hlinkClick>
              </a:rPr>
              <a:t>Accessible</a:t>
            </a:r>
            <a:r>
              <a:rPr lang="sv-SE" sz="800" u="sng" spc="-15" dirty="0">
                <a:solidFill>
                  <a:srgbClr val="0067B5"/>
                </a:solidFill>
                <a:uFill>
                  <a:solidFill>
                    <a:srgbClr val="0067B5"/>
                  </a:solidFill>
                </a:uFill>
                <a:latin typeface="Segoe UI"/>
                <a:cs typeface="Segoe UI"/>
                <a:hlinkClick r:id="rId4">
                  <a:extLst>
                    <a:ext uri="{A12FA001-AC4F-418D-AE19-62706E023703}">
                      <ahyp:hlinkClr xmlns:ahyp="http://schemas.microsoft.com/office/drawing/2018/hyperlinkcolor" val="tx"/>
                    </a:ext>
                  </a:extLst>
                </a:hlinkClick>
              </a:rPr>
              <a:t> </a:t>
            </a:r>
            <a:r>
              <a:rPr lang="sv-SE" sz="800" u="sng" spc="-20" dirty="0">
                <a:solidFill>
                  <a:srgbClr val="0067B5"/>
                </a:solidFill>
                <a:uFill>
                  <a:solidFill>
                    <a:srgbClr val="0067B5"/>
                  </a:solidFill>
                </a:uFill>
                <a:latin typeface="Segoe UI"/>
                <a:cs typeface="Segoe UI"/>
                <a:hlinkClick r:id="rId4">
                  <a:extLst>
                    <a:ext uri="{A12FA001-AC4F-418D-AE19-62706E023703}">
                      <ahyp:hlinkClr xmlns:ahyp="http://schemas.microsoft.com/office/drawing/2018/hyperlinkcolor" val="tx"/>
                    </a:ext>
                  </a:extLst>
                </a:hlinkClick>
              </a:rPr>
              <a:t>Devices</a:t>
            </a:r>
            <a:r>
              <a:rPr lang="sv-SE" sz="800" u="sng" spc="-15" dirty="0">
                <a:solidFill>
                  <a:srgbClr val="0067B5"/>
                </a:solidFill>
                <a:uFill>
                  <a:solidFill>
                    <a:srgbClr val="0067B5"/>
                  </a:solidFill>
                </a:uFill>
                <a:latin typeface="Segoe UI"/>
                <a:cs typeface="Segoe UI"/>
                <a:hlinkClick r:id="rId4">
                  <a:extLst>
                    <a:ext uri="{A12FA001-AC4F-418D-AE19-62706E023703}">
                      <ahyp:hlinkClr xmlns:ahyp="http://schemas.microsoft.com/office/drawing/2018/hyperlinkcolor" val="tx"/>
                    </a:ext>
                  </a:extLst>
                </a:hlinkClick>
              </a:rPr>
              <a:t> </a:t>
            </a:r>
            <a:r>
              <a:rPr lang="sv-SE" sz="800" u="sng" dirty="0">
                <a:solidFill>
                  <a:srgbClr val="0067B5"/>
                </a:solidFill>
                <a:uFill>
                  <a:solidFill>
                    <a:srgbClr val="0067B5"/>
                  </a:solidFill>
                </a:uFill>
                <a:latin typeface="Segoe UI"/>
                <a:cs typeface="Segoe UI"/>
                <a:hlinkClick r:id="rId4">
                  <a:extLst>
                    <a:ext uri="{A12FA001-AC4F-418D-AE19-62706E023703}">
                      <ahyp:hlinkClr xmlns:ahyp="http://schemas.microsoft.com/office/drawing/2018/hyperlinkcolor" val="tx"/>
                    </a:ext>
                  </a:extLst>
                </a:hlinkClick>
              </a:rPr>
              <a:t>&amp;</a:t>
            </a:r>
            <a:r>
              <a:rPr lang="sv-SE" sz="800" u="sng" spc="-15" dirty="0">
                <a:solidFill>
                  <a:srgbClr val="0067B5"/>
                </a:solidFill>
                <a:uFill>
                  <a:solidFill>
                    <a:srgbClr val="0067B5"/>
                  </a:solidFill>
                </a:uFill>
                <a:latin typeface="Segoe UI"/>
                <a:cs typeface="Segoe UI"/>
                <a:hlinkClick r:id="rId4">
                  <a:extLst>
                    <a:ext uri="{A12FA001-AC4F-418D-AE19-62706E023703}">
                      <ahyp:hlinkClr xmlns:ahyp="http://schemas.microsoft.com/office/drawing/2018/hyperlinkcolor" val="tx"/>
                    </a:ext>
                  </a:extLst>
                </a:hlinkClick>
              </a:rPr>
              <a:t> </a:t>
            </a:r>
            <a:r>
              <a:rPr lang="sv-SE" sz="800" u="sng" dirty="0">
                <a:solidFill>
                  <a:srgbClr val="0067B5"/>
                </a:solidFill>
                <a:uFill>
                  <a:solidFill>
                    <a:srgbClr val="0067B5"/>
                  </a:solidFill>
                </a:uFill>
                <a:latin typeface="Segoe UI"/>
                <a:cs typeface="Segoe UI"/>
                <a:hlinkClick r:id="rId4">
                  <a:extLst>
                    <a:ext uri="{A12FA001-AC4F-418D-AE19-62706E023703}">
                      <ahyp:hlinkClr xmlns:ahyp="http://schemas.microsoft.com/office/drawing/2018/hyperlinkcolor" val="tx"/>
                    </a:ext>
                  </a:extLst>
                </a:hlinkClick>
              </a:rPr>
              <a:t>Products</a:t>
            </a:r>
            <a:r>
              <a:rPr kumimoji="0" lang="sv-SE" sz="800" b="0" i="0" u="none" strike="noStrike" kern="0" cap="none" spc="-15" normalizeH="0" baseline="0" noProof="0" dirty="0">
                <a:ln>
                  <a:noFill/>
                </a:ln>
                <a:solidFill>
                  <a:srgbClr val="0067B5"/>
                </a:solidFill>
                <a:effectLst/>
                <a:uLnTx/>
                <a:uFill>
                  <a:solidFill>
                    <a:srgbClr val="0067B5"/>
                  </a:solidFill>
                </a:uFill>
                <a:latin typeface="Segoe UI"/>
                <a:cs typeface="Segoe UI"/>
                <a:hlinkClick r:id="rId4">
                  <a:extLst>
                    <a:ext uri="{A12FA001-AC4F-418D-AE19-62706E023703}">
                      <ahyp:hlinkClr xmlns:ahyp="http://schemas.microsoft.com/office/drawing/2018/hyperlinkcolor" val="tx"/>
                    </a:ext>
                  </a:extLst>
                </a:hlinkClick>
              </a:rPr>
              <a:t> </a:t>
            </a:r>
            <a:r>
              <a:rPr lang="sv-SE" sz="800" u="sng" dirty="0">
                <a:solidFill>
                  <a:srgbClr val="0067B5"/>
                </a:solidFill>
                <a:uFill>
                  <a:solidFill>
                    <a:srgbClr val="0067B5"/>
                  </a:solidFill>
                </a:uFill>
                <a:latin typeface="Segoe UI"/>
                <a:cs typeface="Segoe UI"/>
                <a:hlinkClick r:id="rId4">
                  <a:extLst>
                    <a:ext uri="{A12FA001-AC4F-418D-AE19-62706E023703}">
                      <ahyp:hlinkClr xmlns:ahyp="http://schemas.microsoft.com/office/drawing/2018/hyperlinkcolor" val="tx"/>
                    </a:ext>
                  </a:extLst>
                </a:hlinkClick>
              </a:rPr>
              <a:t>for</a:t>
            </a:r>
            <a:r>
              <a:rPr lang="sv-SE" sz="800" u="sng" spc="-55" dirty="0">
                <a:solidFill>
                  <a:srgbClr val="0067B5"/>
                </a:solidFill>
                <a:uFill>
                  <a:solidFill>
                    <a:srgbClr val="0067B5"/>
                  </a:solidFill>
                </a:uFill>
                <a:latin typeface="Segoe UI"/>
                <a:cs typeface="Segoe UI"/>
                <a:hlinkClick r:id="rId4">
                  <a:extLst>
                    <a:ext uri="{A12FA001-AC4F-418D-AE19-62706E023703}">
                      <ahyp:hlinkClr xmlns:ahyp="http://schemas.microsoft.com/office/drawing/2018/hyperlinkcolor" val="tx"/>
                    </a:ext>
                  </a:extLst>
                </a:hlinkClick>
              </a:rPr>
              <a:t> </a:t>
            </a:r>
            <a:r>
              <a:rPr lang="sv-SE" sz="800" u="sng" dirty="0">
                <a:solidFill>
                  <a:srgbClr val="0067B5"/>
                </a:solidFill>
                <a:uFill>
                  <a:solidFill>
                    <a:srgbClr val="0067B5"/>
                  </a:solidFill>
                </a:uFill>
                <a:latin typeface="Segoe UI"/>
                <a:cs typeface="Segoe UI"/>
                <a:hlinkClick r:id="rId4">
                  <a:extLst>
                    <a:ext uri="{A12FA001-AC4F-418D-AE19-62706E023703}">
                      <ahyp:hlinkClr xmlns:ahyp="http://schemas.microsoft.com/office/drawing/2018/hyperlinkcolor" val="tx"/>
                    </a:ext>
                  </a:extLst>
                </a:hlinkClick>
              </a:rPr>
              <a:t>PC</a:t>
            </a:r>
            <a:r>
              <a:rPr lang="sv-SE" sz="800" u="sng" spc="-30" dirty="0">
                <a:solidFill>
                  <a:srgbClr val="0067B5"/>
                </a:solidFill>
                <a:uFill>
                  <a:solidFill>
                    <a:srgbClr val="0067B5"/>
                  </a:solidFill>
                </a:uFill>
                <a:latin typeface="Segoe UI"/>
                <a:cs typeface="Segoe UI"/>
                <a:hlinkClick r:id="rId4">
                  <a:extLst>
                    <a:ext uri="{A12FA001-AC4F-418D-AE19-62706E023703}">
                      <ahyp:hlinkClr xmlns:ahyp="http://schemas.microsoft.com/office/drawing/2018/hyperlinkcolor" val="tx"/>
                    </a:ext>
                  </a:extLst>
                </a:hlinkClick>
              </a:rPr>
              <a:t> </a:t>
            </a:r>
            <a:r>
              <a:rPr lang="sv-SE" sz="800" u="sng" dirty="0">
                <a:solidFill>
                  <a:srgbClr val="0067B5"/>
                </a:solidFill>
                <a:uFill>
                  <a:solidFill>
                    <a:srgbClr val="0067B5"/>
                  </a:solidFill>
                </a:uFill>
                <a:latin typeface="Segoe UI"/>
                <a:cs typeface="Segoe UI"/>
                <a:hlinkClick r:id="rId4">
                  <a:extLst>
                    <a:ext uri="{A12FA001-AC4F-418D-AE19-62706E023703}">
                      <ahyp:hlinkClr xmlns:ahyp="http://schemas.microsoft.com/office/drawing/2018/hyperlinkcolor" val="tx"/>
                    </a:ext>
                  </a:extLst>
                </a:hlinkClick>
              </a:rPr>
              <a:t>&amp;</a:t>
            </a:r>
            <a:r>
              <a:rPr lang="sv-SE" sz="800" u="sng" spc="-30" dirty="0">
                <a:solidFill>
                  <a:srgbClr val="0067B5"/>
                </a:solidFill>
                <a:uFill>
                  <a:solidFill>
                    <a:srgbClr val="0067B5"/>
                  </a:solidFill>
                </a:uFill>
                <a:latin typeface="Segoe UI"/>
                <a:cs typeface="Segoe UI"/>
                <a:hlinkClick r:id="rId4">
                  <a:extLst>
                    <a:ext uri="{A12FA001-AC4F-418D-AE19-62706E023703}">
                      <ahyp:hlinkClr xmlns:ahyp="http://schemas.microsoft.com/office/drawing/2018/hyperlinkcolor" val="tx"/>
                    </a:ext>
                  </a:extLst>
                </a:hlinkClick>
              </a:rPr>
              <a:t> </a:t>
            </a:r>
            <a:r>
              <a:rPr lang="sv-SE" sz="800" u="sng" spc="-20" dirty="0">
                <a:solidFill>
                  <a:srgbClr val="0067B5"/>
                </a:solidFill>
                <a:uFill>
                  <a:solidFill>
                    <a:srgbClr val="0067B5"/>
                  </a:solidFill>
                </a:uFill>
                <a:latin typeface="Segoe UI"/>
                <a:cs typeface="Segoe UI"/>
                <a:hlinkClick r:id="rId4">
                  <a:extLst>
                    <a:ext uri="{A12FA001-AC4F-418D-AE19-62706E023703}">
                      <ahyp:hlinkClr xmlns:ahyp="http://schemas.microsoft.com/office/drawing/2018/hyperlinkcolor" val="tx"/>
                    </a:ext>
                  </a:extLst>
                </a:hlinkClick>
              </a:rPr>
              <a:t>Gaming</a:t>
            </a:r>
            <a:r>
              <a:rPr lang="sv-SE" sz="800" u="sng" spc="-30" dirty="0">
                <a:solidFill>
                  <a:srgbClr val="0067B5"/>
                </a:solidFill>
                <a:uFill>
                  <a:solidFill>
                    <a:srgbClr val="0067B5"/>
                  </a:solidFill>
                </a:uFill>
                <a:latin typeface="Segoe UI"/>
                <a:cs typeface="Segoe UI"/>
                <a:hlinkClick r:id="rId4">
                  <a:extLst>
                    <a:ext uri="{A12FA001-AC4F-418D-AE19-62706E023703}">
                      <ahyp:hlinkClr xmlns:ahyp="http://schemas.microsoft.com/office/drawing/2018/hyperlinkcolor" val="tx"/>
                    </a:ext>
                  </a:extLst>
                </a:hlinkClick>
              </a:rPr>
              <a:t> </a:t>
            </a:r>
            <a:r>
              <a:rPr lang="sv-SE" sz="800" u="sng" dirty="0">
                <a:solidFill>
                  <a:srgbClr val="0067B5"/>
                </a:solidFill>
                <a:uFill>
                  <a:solidFill>
                    <a:srgbClr val="0067B5"/>
                  </a:solidFill>
                </a:uFill>
                <a:latin typeface="Segoe UI"/>
                <a:cs typeface="Segoe UI"/>
                <a:hlinkClick r:id="rId4">
                  <a:extLst>
                    <a:ext uri="{A12FA001-AC4F-418D-AE19-62706E023703}">
                      <ahyp:hlinkClr xmlns:ahyp="http://schemas.microsoft.com/office/drawing/2018/hyperlinkcolor" val="tx"/>
                    </a:ext>
                  </a:extLst>
                </a:hlinkClick>
              </a:rPr>
              <a:t>|</a:t>
            </a:r>
            <a:r>
              <a:rPr lang="sv-SE" sz="800" u="sng" spc="-30" dirty="0">
                <a:solidFill>
                  <a:srgbClr val="0067B5"/>
                </a:solidFill>
                <a:uFill>
                  <a:solidFill>
                    <a:srgbClr val="0067B5"/>
                  </a:solidFill>
                </a:uFill>
                <a:latin typeface="Segoe UI"/>
                <a:cs typeface="Segoe UI"/>
                <a:hlinkClick r:id="rId4">
                  <a:extLst>
                    <a:ext uri="{A12FA001-AC4F-418D-AE19-62706E023703}">
                      <ahyp:hlinkClr xmlns:ahyp="http://schemas.microsoft.com/office/drawing/2018/hyperlinkcolor" val="tx"/>
                    </a:ext>
                  </a:extLst>
                </a:hlinkClick>
              </a:rPr>
              <a:t> </a:t>
            </a:r>
            <a:r>
              <a:rPr lang="sv-SE" sz="800" u="sng" spc="-10" dirty="0">
                <a:solidFill>
                  <a:srgbClr val="0067B5"/>
                </a:solidFill>
                <a:uFill>
                  <a:solidFill>
                    <a:srgbClr val="0067B5"/>
                  </a:solidFill>
                </a:uFill>
                <a:latin typeface="Segoe UI"/>
                <a:cs typeface="Segoe UI"/>
                <a:hlinkClick r:id="rId4">
                  <a:extLst>
                    <a:ext uri="{A12FA001-AC4F-418D-AE19-62706E023703}">
                      <ahyp:hlinkClr xmlns:ahyp="http://schemas.microsoft.com/office/drawing/2018/hyperlinkcolor" val="tx"/>
                    </a:ext>
                  </a:extLst>
                </a:hlinkClick>
              </a:rPr>
              <a:t>Assistive</a:t>
            </a:r>
            <a:r>
              <a:rPr lang="sv-SE" sz="800" u="sng" spc="-30" dirty="0">
                <a:solidFill>
                  <a:srgbClr val="0067B5"/>
                </a:solidFill>
                <a:uFill>
                  <a:solidFill>
                    <a:srgbClr val="0067B5"/>
                  </a:solidFill>
                </a:uFill>
                <a:latin typeface="Segoe UI"/>
                <a:cs typeface="Segoe UI"/>
                <a:hlinkClick r:id="rId4">
                  <a:extLst>
                    <a:ext uri="{A12FA001-AC4F-418D-AE19-62706E023703}">
                      <ahyp:hlinkClr xmlns:ahyp="http://schemas.microsoft.com/office/drawing/2018/hyperlinkcolor" val="tx"/>
                    </a:ext>
                  </a:extLst>
                </a:hlinkClick>
              </a:rPr>
              <a:t> </a:t>
            </a:r>
            <a:r>
              <a:rPr lang="sv-SE" sz="800" u="sng" spc="-50" dirty="0">
                <a:solidFill>
                  <a:srgbClr val="0067B5"/>
                </a:solidFill>
                <a:uFill>
                  <a:solidFill>
                    <a:srgbClr val="0067B5"/>
                  </a:solidFill>
                </a:uFill>
                <a:latin typeface="Segoe UI"/>
                <a:cs typeface="Segoe UI"/>
                <a:hlinkClick r:id="rId4">
                  <a:extLst>
                    <a:ext uri="{A12FA001-AC4F-418D-AE19-62706E023703}">
                      <ahyp:hlinkClr xmlns:ahyp="http://schemas.microsoft.com/office/drawing/2018/hyperlinkcolor" val="tx"/>
                    </a:ext>
                  </a:extLst>
                </a:hlinkClick>
              </a:rPr>
              <a:t>Tech</a:t>
            </a:r>
            <a:r>
              <a:rPr kumimoji="0" lang="sv-SE" sz="800" b="0" i="0" u="none" strike="noStrike" kern="0" cap="none" spc="-5" normalizeH="0" baseline="0" noProof="0" dirty="0">
                <a:ln>
                  <a:noFill/>
                </a:ln>
                <a:solidFill>
                  <a:srgbClr val="0067B5"/>
                </a:solidFill>
                <a:effectLst/>
                <a:uLnTx/>
                <a:uFill>
                  <a:solidFill>
                    <a:srgbClr val="0067B5"/>
                  </a:solidFill>
                </a:uFill>
                <a:latin typeface="Segoe UI"/>
                <a:cs typeface="Segoe UI"/>
                <a:hlinkClick r:id="rId4">
                  <a:extLst>
                    <a:ext uri="{A12FA001-AC4F-418D-AE19-62706E023703}">
                      <ahyp:hlinkClr xmlns:ahyp="http://schemas.microsoft.com/office/drawing/2018/hyperlinkcolor" val="tx"/>
                    </a:ext>
                  </a:extLst>
                </a:hlinkClick>
              </a:rPr>
              <a:t> </a:t>
            </a:r>
            <a:r>
              <a:rPr kumimoji="0" lang="sv-SE" sz="800" b="0" i="0" u="sng" strike="noStrike" kern="0" cap="none" spc="-25" normalizeH="0" baseline="0" noProof="0" dirty="0">
                <a:ln>
                  <a:noFill/>
                </a:ln>
                <a:solidFill>
                  <a:srgbClr val="0067B5"/>
                </a:solidFill>
                <a:effectLst/>
                <a:uLnTx/>
                <a:uFill>
                  <a:solidFill>
                    <a:srgbClr val="0067B5"/>
                  </a:solidFill>
                </a:uFill>
                <a:latin typeface="Segoe UI"/>
                <a:cs typeface="Segoe UI"/>
                <a:hlinkClick r:id="rId4">
                  <a:extLst>
                    <a:ext uri="{A12FA001-AC4F-418D-AE19-62706E023703}">
                      <ahyp:hlinkClr xmlns:ahyp="http://schemas.microsoft.com/office/drawing/2018/hyperlinkcolor" val="tx"/>
                    </a:ext>
                  </a:extLst>
                </a:hlinkClick>
              </a:rPr>
              <a:t>Accessories</a:t>
            </a:r>
            <a:r>
              <a:rPr kumimoji="0" lang="sv-SE" sz="800" b="0" i="0" u="sng" strike="noStrike" kern="0" cap="none" spc="15" normalizeH="0" baseline="0" noProof="0" dirty="0">
                <a:ln>
                  <a:noFill/>
                </a:ln>
                <a:solidFill>
                  <a:srgbClr val="0067B5"/>
                </a:solidFill>
                <a:effectLst/>
                <a:uLnTx/>
                <a:uFill>
                  <a:solidFill>
                    <a:srgbClr val="0067B5"/>
                  </a:solidFill>
                </a:uFill>
                <a:latin typeface="Segoe UI"/>
                <a:cs typeface="Segoe UI"/>
                <a:hlinkClick r:id="rId4">
                  <a:extLst>
                    <a:ext uri="{A12FA001-AC4F-418D-AE19-62706E023703}">
                      <ahyp:hlinkClr xmlns:ahyp="http://schemas.microsoft.com/office/drawing/2018/hyperlinkcolor" val="tx"/>
                    </a:ext>
                  </a:extLst>
                </a:hlinkClick>
              </a:rPr>
              <a:t> </a:t>
            </a:r>
            <a:r>
              <a:rPr kumimoji="0" lang="sv-SE" sz="800" b="0" i="0" u="sng" strike="noStrike" kern="0" cap="none" spc="0" normalizeH="0" baseline="0" noProof="0" dirty="0">
                <a:ln>
                  <a:noFill/>
                </a:ln>
                <a:solidFill>
                  <a:srgbClr val="0067B5"/>
                </a:solidFill>
                <a:effectLst/>
                <a:uLnTx/>
                <a:uFill>
                  <a:solidFill>
                    <a:srgbClr val="0067B5"/>
                  </a:solidFill>
                </a:uFill>
                <a:latin typeface="Segoe UI"/>
                <a:cs typeface="Segoe UI"/>
                <a:hlinkClick r:id="rId4">
                  <a:extLst>
                    <a:ext uri="{A12FA001-AC4F-418D-AE19-62706E023703}">
                      <ahyp:hlinkClr xmlns:ahyp="http://schemas.microsoft.com/office/drawing/2018/hyperlinkcolor" val="tx"/>
                    </a:ext>
                  </a:extLst>
                </a:hlinkClick>
              </a:rPr>
              <a:t>-</a:t>
            </a:r>
            <a:r>
              <a:rPr kumimoji="0" lang="sv-SE" sz="800" b="0" i="0" u="sng" strike="noStrike" kern="0" cap="none" spc="15" normalizeH="0" baseline="0" noProof="0" dirty="0">
                <a:ln>
                  <a:noFill/>
                </a:ln>
                <a:solidFill>
                  <a:srgbClr val="0067B5"/>
                </a:solidFill>
                <a:effectLst/>
                <a:uLnTx/>
                <a:uFill>
                  <a:solidFill>
                    <a:srgbClr val="0067B5"/>
                  </a:solidFill>
                </a:uFill>
                <a:latin typeface="Segoe UI"/>
                <a:cs typeface="Segoe UI"/>
                <a:hlinkClick r:id="rId4">
                  <a:extLst>
                    <a:ext uri="{A12FA001-AC4F-418D-AE19-62706E023703}">
                      <ahyp:hlinkClr xmlns:ahyp="http://schemas.microsoft.com/office/drawing/2018/hyperlinkcolor" val="tx"/>
                    </a:ext>
                  </a:extLst>
                </a:hlinkClick>
              </a:rPr>
              <a:t> </a:t>
            </a:r>
            <a:r>
              <a:rPr kumimoji="0" lang="sv-SE" sz="800" b="0" i="0" u="sng" strike="noStrike" kern="0" cap="none" spc="-20" normalizeH="0" baseline="0" noProof="0" dirty="0">
                <a:ln>
                  <a:noFill/>
                </a:ln>
                <a:solidFill>
                  <a:srgbClr val="0067B5"/>
                </a:solidFill>
                <a:effectLst/>
                <a:uLnTx/>
                <a:uFill>
                  <a:solidFill>
                    <a:srgbClr val="0067B5"/>
                  </a:solidFill>
                </a:uFill>
                <a:latin typeface="Segoe UI"/>
                <a:cs typeface="Segoe UI"/>
                <a:hlinkClick r:id="rId4">
                  <a:extLst>
                    <a:ext uri="{A12FA001-AC4F-418D-AE19-62706E023703}">
                      <ahyp:hlinkClr xmlns:ahyp="http://schemas.microsoft.com/office/drawing/2018/hyperlinkcolor" val="tx"/>
                    </a:ext>
                  </a:extLst>
                </a:hlinkClick>
              </a:rPr>
              <a:t>Microsoft</a:t>
            </a:r>
            <a:r>
              <a:rPr kumimoji="0" lang="sv-SE" sz="800" b="0" i="0" u="sng" strike="noStrike" kern="0" cap="none" spc="15" normalizeH="0" baseline="0" noProof="0" dirty="0">
                <a:ln>
                  <a:noFill/>
                </a:ln>
                <a:solidFill>
                  <a:srgbClr val="0067B5"/>
                </a:solidFill>
                <a:effectLst/>
                <a:uLnTx/>
                <a:uFill>
                  <a:solidFill>
                    <a:srgbClr val="0067B5"/>
                  </a:solidFill>
                </a:uFill>
                <a:latin typeface="Segoe UI"/>
                <a:cs typeface="Segoe UI"/>
                <a:hlinkClick r:id="rId4">
                  <a:extLst>
                    <a:ext uri="{A12FA001-AC4F-418D-AE19-62706E023703}">
                      <ahyp:hlinkClr xmlns:ahyp="http://schemas.microsoft.com/office/drawing/2018/hyperlinkcolor" val="tx"/>
                    </a:ext>
                  </a:extLst>
                </a:hlinkClick>
              </a:rPr>
              <a:t> </a:t>
            </a:r>
            <a:r>
              <a:rPr kumimoji="0" lang="sv-SE" sz="800" b="0" i="0" u="sng" strike="noStrike" kern="0" cap="none" spc="-20" normalizeH="0" baseline="0" noProof="0" dirty="0">
                <a:ln>
                  <a:noFill/>
                </a:ln>
                <a:solidFill>
                  <a:srgbClr val="0067B5"/>
                </a:solidFill>
                <a:effectLst/>
                <a:uLnTx/>
                <a:uFill>
                  <a:solidFill>
                    <a:srgbClr val="0067B5"/>
                  </a:solidFill>
                </a:uFill>
                <a:latin typeface="Segoe UI"/>
                <a:cs typeface="Segoe UI"/>
                <a:hlinkClick r:id="rId4">
                  <a:extLst>
                    <a:ext uri="{A12FA001-AC4F-418D-AE19-62706E023703}">
                      <ahyp:hlinkClr xmlns:ahyp="http://schemas.microsoft.com/office/drawing/2018/hyperlinkcolor" val="tx"/>
                    </a:ext>
                  </a:extLst>
                </a:hlinkClick>
              </a:rPr>
              <a:t>Store</a:t>
            </a:r>
            <a:endParaRPr kumimoji="0" lang="sv-SE" sz="800" b="0" i="0" u="none" strike="noStrike" kern="0" cap="none" spc="0" normalizeH="0" baseline="0" noProof="0" dirty="0">
              <a:ln>
                <a:noFill/>
              </a:ln>
              <a:solidFill>
                <a:srgbClr val="0067B5"/>
              </a:solidFill>
              <a:effectLst/>
              <a:uLnTx/>
              <a:uFill>
                <a:solidFill>
                  <a:srgbClr val="0067B5"/>
                </a:solidFill>
              </a:uFill>
              <a:latin typeface="Segoe UI"/>
              <a:cs typeface="Segoe UI"/>
            </a:endParaRPr>
          </a:p>
        </p:txBody>
      </p:sp>
      <p:sp>
        <p:nvSpPr>
          <p:cNvPr id="7" name="Content Placeholder 6">
            <a:extLst>
              <a:ext uri="{FF2B5EF4-FFF2-40B4-BE49-F238E27FC236}">
                <a16:creationId xmlns:a16="http://schemas.microsoft.com/office/drawing/2014/main" id="{A409B17D-DAA4-FB27-E231-1628A1FA85FC}"/>
              </a:ext>
            </a:extLst>
          </p:cNvPr>
          <p:cNvSpPr>
            <a:spLocks noGrp="1"/>
          </p:cNvSpPr>
          <p:nvPr>
            <p:ph sz="quarter" idx="14"/>
          </p:nvPr>
        </p:nvSpPr>
        <p:spPr>
          <a:xfrm>
            <a:off x="1168752" y="5071342"/>
            <a:ext cx="839617" cy="123111"/>
          </a:xfrm>
        </p:spPr>
        <p:txBody>
          <a:bodyPr/>
          <a:lstStyle/>
          <a:p>
            <a:pPr marL="38100" marR="0" lvl="0" indent="0" algn="r" defTabSz="914400" eaLnBrk="1" fontAlgn="auto" latinLnBrk="0" hangingPunct="1">
              <a:lnSpc>
                <a:spcPct val="100000"/>
              </a:lnSpc>
              <a:spcBef>
                <a:spcPts val="100"/>
              </a:spcBef>
              <a:spcAft>
                <a:spcPts val="0"/>
              </a:spcAft>
              <a:buClrTx/>
              <a:buSzTx/>
              <a:buFontTx/>
              <a:buNone/>
              <a:tabLst/>
              <a:defRPr/>
            </a:pPr>
            <a:r>
              <a:rPr kumimoji="0" lang="sv-SE" sz="800" b="0" i="0" u="none" strike="noStrike" kern="0" cap="none" spc="-10" normalizeH="0" baseline="0" noProof="0" dirty="0" err="1">
                <a:ln>
                  <a:noFill/>
                </a:ln>
                <a:solidFill>
                  <a:srgbClr val="505050"/>
                </a:solidFill>
                <a:effectLst/>
                <a:uLnTx/>
                <a:uFillTx/>
                <a:latin typeface="Segoe UI Semibold" panose="020B0702040204020203" pitchFamily="34" charset="0"/>
                <a:cs typeface="Segoe UI Semibold" panose="020B0702040204020203" pitchFamily="34" charset="0"/>
              </a:rPr>
              <a:t>SUSTAINABILITY</a:t>
            </a:r>
            <a:endParaRPr kumimoji="0" lang="sv-SE" sz="675" b="0" i="0" u="none" strike="noStrike" kern="0" cap="none" spc="0" normalizeH="0" baseline="30864" noProof="0" dirty="0">
              <a:ln>
                <a:noFill/>
              </a:ln>
              <a:solidFill>
                <a:sysClr val="windowText" lastClr="000000"/>
              </a:solidFill>
              <a:effectLst/>
              <a:uLnTx/>
              <a:uFillTx/>
              <a:latin typeface="Segoe UI Semibold" panose="020B0702040204020203" pitchFamily="34" charset="0"/>
              <a:cs typeface="Segoe UI Semibold" panose="020B0702040204020203" pitchFamily="34" charset="0"/>
            </a:endParaRPr>
          </a:p>
        </p:txBody>
      </p:sp>
      <p:sp>
        <p:nvSpPr>
          <p:cNvPr id="8" name="Content Placeholder 7">
            <a:extLst>
              <a:ext uri="{FF2B5EF4-FFF2-40B4-BE49-F238E27FC236}">
                <a16:creationId xmlns:a16="http://schemas.microsoft.com/office/drawing/2014/main" id="{6CB01422-0AC7-17D0-8C60-70EE1E1E02FF}"/>
              </a:ext>
            </a:extLst>
          </p:cNvPr>
          <p:cNvSpPr>
            <a:spLocks noGrp="1"/>
          </p:cNvSpPr>
          <p:nvPr>
            <p:ph sz="quarter" idx="15"/>
          </p:nvPr>
        </p:nvSpPr>
        <p:spPr>
          <a:xfrm>
            <a:off x="2170041" y="5054887"/>
            <a:ext cx="1577975" cy="271036"/>
          </a:xfrm>
        </p:spPr>
        <p:txBody>
          <a:bodyPr/>
          <a:lstStyle/>
          <a:p>
            <a:pPr marL="38100" marR="30480" lvl="0" indent="0" defTabSz="914400" eaLnBrk="1" fontAlgn="auto" latinLnBrk="0" hangingPunct="1">
              <a:lnSpc>
                <a:spcPct val="114599"/>
              </a:lnSpc>
              <a:spcBef>
                <a:spcPts val="0"/>
              </a:spcBef>
              <a:spcAft>
                <a:spcPts val="0"/>
              </a:spcAft>
              <a:buClrTx/>
              <a:buSzTx/>
              <a:buFontTx/>
              <a:buNone/>
              <a:tabLst/>
              <a:defRPr/>
            </a:pPr>
            <a:r>
              <a:rPr lang="sv-SE" sz="800" u="sng" spc="-20" dirty="0">
                <a:solidFill>
                  <a:srgbClr val="0067B5"/>
                </a:solidFill>
                <a:uFill>
                  <a:solidFill>
                    <a:srgbClr val="0067B5"/>
                  </a:solidFill>
                </a:uFill>
                <a:latin typeface="Segoe UI"/>
                <a:cs typeface="Segoe UI"/>
                <a:hlinkClick r:id="rId5">
                  <a:extLst>
                    <a:ext uri="{A12FA001-AC4F-418D-AE19-62706E023703}">
                      <ahyp:hlinkClr xmlns:ahyp="http://schemas.microsoft.com/office/drawing/2018/hyperlinkcolor" val="tx"/>
                    </a:ext>
                  </a:extLst>
                </a:hlinkClick>
              </a:rPr>
              <a:t>Sustainable</a:t>
            </a:r>
            <a:r>
              <a:rPr lang="sv-SE" sz="800" u="sng" spc="-15" dirty="0">
                <a:solidFill>
                  <a:srgbClr val="0067B5"/>
                </a:solidFill>
                <a:uFill>
                  <a:solidFill>
                    <a:srgbClr val="0067B5"/>
                  </a:solidFill>
                </a:uFill>
                <a:latin typeface="Segoe UI"/>
                <a:cs typeface="Segoe UI"/>
                <a:hlinkClick r:id="rId5">
                  <a:extLst>
                    <a:ext uri="{A12FA001-AC4F-418D-AE19-62706E023703}">
                      <ahyp:hlinkClr xmlns:ahyp="http://schemas.microsoft.com/office/drawing/2018/hyperlinkcolor" val="tx"/>
                    </a:ext>
                  </a:extLst>
                </a:hlinkClick>
              </a:rPr>
              <a:t> </a:t>
            </a:r>
            <a:r>
              <a:rPr lang="sv-SE" sz="800" u="sng" spc="-20" dirty="0">
                <a:solidFill>
                  <a:srgbClr val="0067B5"/>
                </a:solidFill>
                <a:uFill>
                  <a:solidFill>
                    <a:srgbClr val="0067B5"/>
                  </a:solidFill>
                </a:uFill>
                <a:latin typeface="Segoe UI"/>
                <a:cs typeface="Segoe UI"/>
                <a:hlinkClick r:id="rId5">
                  <a:extLst>
                    <a:ext uri="{A12FA001-AC4F-418D-AE19-62706E023703}">
                      <ahyp:hlinkClr xmlns:ahyp="http://schemas.microsoft.com/office/drawing/2018/hyperlinkcolor" val="tx"/>
                    </a:ext>
                  </a:extLst>
                </a:hlinkClick>
              </a:rPr>
              <a:t>Products</a:t>
            </a:r>
            <a:r>
              <a:rPr lang="sv-SE" sz="800" u="sng" spc="-10" dirty="0">
                <a:solidFill>
                  <a:srgbClr val="0067B5"/>
                </a:solidFill>
                <a:uFill>
                  <a:solidFill>
                    <a:srgbClr val="0067B5"/>
                  </a:solidFill>
                </a:uFill>
                <a:latin typeface="Segoe UI"/>
                <a:cs typeface="Segoe UI"/>
                <a:hlinkClick r:id="rId5">
                  <a:extLst>
                    <a:ext uri="{A12FA001-AC4F-418D-AE19-62706E023703}">
                      <ahyp:hlinkClr xmlns:ahyp="http://schemas.microsoft.com/office/drawing/2018/hyperlinkcolor" val="tx"/>
                    </a:ext>
                  </a:extLst>
                </a:hlinkClick>
              </a:rPr>
              <a:t> </a:t>
            </a:r>
            <a:r>
              <a:rPr lang="sv-SE" sz="800" u="sng" dirty="0">
                <a:solidFill>
                  <a:srgbClr val="0067B5"/>
                </a:solidFill>
                <a:uFill>
                  <a:solidFill>
                    <a:srgbClr val="0067B5"/>
                  </a:solidFill>
                </a:uFill>
                <a:latin typeface="Segoe UI"/>
                <a:cs typeface="Segoe UI"/>
                <a:hlinkClick r:id="rId5">
                  <a:extLst>
                    <a:ext uri="{A12FA001-AC4F-418D-AE19-62706E023703}">
                      <ahyp:hlinkClr xmlns:ahyp="http://schemas.microsoft.com/office/drawing/2018/hyperlinkcolor" val="tx"/>
                    </a:ext>
                  </a:extLst>
                </a:hlinkClick>
              </a:rPr>
              <a:t>&amp;</a:t>
            </a:r>
            <a:r>
              <a:rPr lang="sv-SE" sz="800" u="sng" spc="-10" dirty="0">
                <a:solidFill>
                  <a:srgbClr val="0067B5"/>
                </a:solidFill>
                <a:uFill>
                  <a:solidFill>
                    <a:srgbClr val="0067B5"/>
                  </a:solidFill>
                </a:uFill>
                <a:latin typeface="Segoe UI"/>
                <a:cs typeface="Segoe UI"/>
                <a:hlinkClick r:id="rId5">
                  <a:extLst>
                    <a:ext uri="{A12FA001-AC4F-418D-AE19-62706E023703}">
                      <ahyp:hlinkClr xmlns:ahyp="http://schemas.microsoft.com/office/drawing/2018/hyperlinkcolor" val="tx"/>
                    </a:ext>
                  </a:extLst>
                </a:hlinkClick>
              </a:rPr>
              <a:t> </a:t>
            </a:r>
            <a:r>
              <a:rPr lang="sv-SE" sz="800" u="sng" spc="-20" dirty="0">
                <a:solidFill>
                  <a:srgbClr val="0067B5"/>
                </a:solidFill>
                <a:uFill>
                  <a:solidFill>
                    <a:srgbClr val="0067B5"/>
                  </a:solidFill>
                </a:uFill>
                <a:latin typeface="Segoe UI"/>
                <a:cs typeface="Segoe UI"/>
                <a:hlinkClick r:id="rId5">
                  <a:extLst>
                    <a:ext uri="{A12FA001-AC4F-418D-AE19-62706E023703}">
                      <ahyp:hlinkClr xmlns:ahyp="http://schemas.microsoft.com/office/drawing/2018/hyperlinkcolor" val="tx"/>
                    </a:ext>
                  </a:extLst>
                </a:hlinkClick>
              </a:rPr>
              <a:t>Solutions</a:t>
            </a:r>
            <a:r>
              <a:rPr lang="sv-SE" sz="800" u="sng" spc="-10" dirty="0">
                <a:solidFill>
                  <a:srgbClr val="0067B5"/>
                </a:solidFill>
                <a:uFill>
                  <a:solidFill>
                    <a:srgbClr val="0067B5"/>
                  </a:solidFill>
                </a:uFill>
                <a:latin typeface="Segoe UI"/>
                <a:cs typeface="Segoe UI"/>
                <a:hlinkClick r:id="rId5">
                  <a:extLst>
                    <a:ext uri="{A12FA001-AC4F-418D-AE19-62706E023703}">
                      <ahyp:hlinkClr xmlns:ahyp="http://schemas.microsoft.com/office/drawing/2018/hyperlinkcolor" val="tx"/>
                    </a:ext>
                  </a:extLst>
                </a:hlinkClick>
              </a:rPr>
              <a:t> </a:t>
            </a:r>
            <a:r>
              <a:rPr lang="sv-SE" sz="800" u="sng" dirty="0">
                <a:solidFill>
                  <a:srgbClr val="0067B5"/>
                </a:solidFill>
                <a:uFill>
                  <a:solidFill>
                    <a:srgbClr val="0067B5"/>
                  </a:solidFill>
                </a:uFill>
                <a:latin typeface="Segoe UI"/>
                <a:cs typeface="Segoe UI"/>
                <a:hlinkClick r:id="rId5">
                  <a:extLst>
                    <a:ext uri="{A12FA001-AC4F-418D-AE19-62706E023703}">
                      <ahyp:hlinkClr xmlns:ahyp="http://schemas.microsoft.com/office/drawing/2018/hyperlinkcolor" val="tx"/>
                    </a:ext>
                  </a:extLst>
                </a:hlinkClick>
              </a:rPr>
              <a:t>|</a:t>
            </a:r>
            <a:r>
              <a:rPr kumimoji="0" lang="sv-SE" sz="800" b="0" i="0" u="none" strike="noStrike" kern="0" cap="none" spc="-15" normalizeH="0" baseline="0" noProof="0" dirty="0">
                <a:ln>
                  <a:noFill/>
                </a:ln>
                <a:solidFill>
                  <a:srgbClr val="0067B5"/>
                </a:solidFill>
                <a:effectLst/>
                <a:uLnTx/>
                <a:uFill>
                  <a:solidFill>
                    <a:srgbClr val="0067B5"/>
                  </a:solidFill>
                </a:uFill>
                <a:latin typeface="Segoe UI"/>
                <a:cs typeface="Segoe UI"/>
                <a:hlinkClick r:id="rId5">
                  <a:extLst>
                    <a:ext uri="{A12FA001-AC4F-418D-AE19-62706E023703}">
                      <ahyp:hlinkClr xmlns:ahyp="http://schemas.microsoft.com/office/drawing/2018/hyperlinkcolor" val="tx"/>
                    </a:ext>
                  </a:extLst>
                </a:hlinkClick>
              </a:rPr>
              <a:t> </a:t>
            </a:r>
            <a:r>
              <a:rPr kumimoji="0" lang="sv-SE" sz="800" b="0" i="0" u="sng" strike="noStrike" kern="0" cap="none" spc="-20" normalizeH="0" baseline="0" noProof="0" dirty="0">
                <a:ln>
                  <a:noFill/>
                </a:ln>
                <a:solidFill>
                  <a:srgbClr val="0067B5"/>
                </a:solidFill>
                <a:effectLst/>
                <a:uLnTx/>
                <a:uFill>
                  <a:solidFill>
                    <a:srgbClr val="0067B5"/>
                  </a:solidFill>
                </a:uFill>
                <a:latin typeface="Segoe UI"/>
                <a:cs typeface="Segoe UI"/>
                <a:hlinkClick r:id="rId5">
                  <a:extLst>
                    <a:ext uri="{A12FA001-AC4F-418D-AE19-62706E023703}">
                      <ahyp:hlinkClr xmlns:ahyp="http://schemas.microsoft.com/office/drawing/2018/hyperlinkcolor" val="tx"/>
                    </a:ext>
                  </a:extLst>
                </a:hlinkClick>
              </a:rPr>
              <a:t>Microsoft</a:t>
            </a:r>
            <a:r>
              <a:rPr kumimoji="0" lang="sv-SE" sz="800" b="0" i="0" u="sng" strike="noStrike" kern="0" cap="none" spc="15" normalizeH="0" baseline="0" noProof="0" dirty="0">
                <a:ln>
                  <a:noFill/>
                </a:ln>
                <a:solidFill>
                  <a:srgbClr val="0067B5"/>
                </a:solidFill>
                <a:effectLst/>
                <a:uLnTx/>
                <a:uFill>
                  <a:solidFill>
                    <a:srgbClr val="0067B5"/>
                  </a:solidFill>
                </a:uFill>
                <a:latin typeface="Segoe UI"/>
                <a:cs typeface="Segoe UI"/>
                <a:hlinkClick r:id="rId5">
                  <a:extLst>
                    <a:ext uri="{A12FA001-AC4F-418D-AE19-62706E023703}">
                      <ahyp:hlinkClr xmlns:ahyp="http://schemas.microsoft.com/office/drawing/2018/hyperlinkcolor" val="tx"/>
                    </a:ext>
                  </a:extLst>
                </a:hlinkClick>
              </a:rPr>
              <a:t> </a:t>
            </a:r>
            <a:r>
              <a:rPr kumimoji="0" lang="sv-SE" sz="800" b="0" i="0" u="sng" strike="noStrike" kern="0" cap="none" spc="-25" normalizeH="0" baseline="0" noProof="0" dirty="0">
                <a:ln>
                  <a:noFill/>
                </a:ln>
                <a:solidFill>
                  <a:srgbClr val="0067B5"/>
                </a:solidFill>
                <a:effectLst/>
                <a:uLnTx/>
                <a:uFill>
                  <a:solidFill>
                    <a:srgbClr val="0067B5"/>
                  </a:solidFill>
                </a:uFill>
                <a:latin typeface="Segoe UI"/>
                <a:cs typeface="Segoe UI"/>
                <a:hlinkClick r:id="rId5">
                  <a:extLst>
                    <a:ext uri="{A12FA001-AC4F-418D-AE19-62706E023703}">
                      <ahyp:hlinkClr xmlns:ahyp="http://schemas.microsoft.com/office/drawing/2018/hyperlinkcolor" val="tx"/>
                    </a:ext>
                  </a:extLst>
                </a:hlinkClick>
              </a:rPr>
              <a:t>CSR</a:t>
            </a:r>
            <a:endParaRPr kumimoji="0" lang="sv-SE" sz="800" b="0" i="0" u="none" strike="noStrike" kern="0" cap="none" spc="0" normalizeH="0" baseline="0" noProof="0" dirty="0">
              <a:ln>
                <a:noFill/>
              </a:ln>
              <a:solidFill>
                <a:srgbClr val="0067B5"/>
              </a:solidFill>
              <a:effectLst/>
              <a:uLnTx/>
              <a:uFill>
                <a:solidFill>
                  <a:srgbClr val="0067B5"/>
                </a:solidFill>
              </a:uFill>
              <a:latin typeface="Segoe UI"/>
              <a:cs typeface="Segoe UI"/>
            </a:endParaRPr>
          </a:p>
        </p:txBody>
      </p:sp>
      <p:sp>
        <p:nvSpPr>
          <p:cNvPr id="9" name="Content Placeholder 8">
            <a:extLst>
              <a:ext uri="{FF2B5EF4-FFF2-40B4-BE49-F238E27FC236}">
                <a16:creationId xmlns:a16="http://schemas.microsoft.com/office/drawing/2014/main" id="{8232CADF-5C3D-7060-267E-F2840393EF0A}"/>
              </a:ext>
            </a:extLst>
          </p:cNvPr>
          <p:cNvSpPr>
            <a:spLocks noGrp="1"/>
          </p:cNvSpPr>
          <p:nvPr>
            <p:ph sz="quarter" idx="16"/>
          </p:nvPr>
        </p:nvSpPr>
        <p:spPr>
          <a:xfrm>
            <a:off x="1261511" y="5594128"/>
            <a:ext cx="778510" cy="123111"/>
          </a:xfrm>
        </p:spPr>
        <p:txBody>
          <a:bodyPr/>
          <a:lstStyle/>
          <a:p>
            <a:r>
              <a:rPr kumimoji="0" lang="sv-SE" sz="800" b="0" i="0" u="none" strike="noStrike" kern="0" cap="none" spc="-10" normalizeH="0" baseline="0" noProof="0" dirty="0" err="1">
                <a:ln>
                  <a:noFill/>
                </a:ln>
                <a:solidFill>
                  <a:srgbClr val="505050"/>
                </a:solidFill>
                <a:effectLst/>
                <a:uLnTx/>
                <a:uFillTx/>
                <a:latin typeface="Segoe UI Semibold" panose="020B0702040204020203" pitchFamily="34" charset="0"/>
                <a:cs typeface="Segoe UI Semibold" panose="020B0702040204020203" pitchFamily="34" charset="0"/>
              </a:rPr>
              <a:t>SERVICEABILITY</a:t>
            </a:r>
            <a:endParaRPr lang="sv-SE" dirty="0"/>
          </a:p>
        </p:txBody>
      </p:sp>
      <p:sp>
        <p:nvSpPr>
          <p:cNvPr id="10" name="Content Placeholder 9">
            <a:extLst>
              <a:ext uri="{FF2B5EF4-FFF2-40B4-BE49-F238E27FC236}">
                <a16:creationId xmlns:a16="http://schemas.microsoft.com/office/drawing/2014/main" id="{9C5CBE31-5985-DA57-AF12-9C7686AF6F89}"/>
              </a:ext>
            </a:extLst>
          </p:cNvPr>
          <p:cNvSpPr>
            <a:spLocks noGrp="1"/>
          </p:cNvSpPr>
          <p:nvPr>
            <p:ph sz="quarter" idx="17"/>
          </p:nvPr>
        </p:nvSpPr>
        <p:spPr>
          <a:xfrm>
            <a:off x="2169961" y="5575443"/>
            <a:ext cx="1577976" cy="2031759"/>
          </a:xfrm>
        </p:spPr>
        <p:txBody>
          <a:bodyPr/>
          <a:lstStyle/>
          <a:p>
            <a:pPr marL="38100" marR="30480" lvl="0" indent="0" defTabSz="914400" eaLnBrk="1" fontAlgn="auto" latinLnBrk="0" hangingPunct="1">
              <a:lnSpc>
                <a:spcPct val="114599"/>
              </a:lnSpc>
              <a:spcBef>
                <a:spcPts val="100"/>
              </a:spcBef>
              <a:spcAft>
                <a:spcPts val="0"/>
              </a:spcAft>
              <a:buClrTx/>
              <a:buSzTx/>
              <a:buFontTx/>
              <a:buNone/>
              <a:tabLst/>
              <a:defRPr/>
            </a:pPr>
            <a:r>
              <a:rPr kumimoji="0" lang="sv-SE" sz="800" b="0" i="0" u="none" strike="noStrike" kern="0" cap="none" spc="-20" normalizeH="0" baseline="0" noProof="0" dirty="0" err="1">
                <a:ln>
                  <a:noFill/>
                </a:ln>
                <a:solidFill>
                  <a:srgbClr val="515151"/>
                </a:solidFill>
                <a:effectLst/>
                <a:uLnTx/>
                <a:uFillTx/>
                <a:latin typeface="Segoe UI"/>
                <a:cs typeface="Segoe UI"/>
              </a:rPr>
              <a:t>Replaceable</a:t>
            </a:r>
            <a:r>
              <a:rPr kumimoji="0" lang="sv-SE" sz="800" b="0" i="0" u="none" strike="noStrike" kern="0" cap="none" spc="15" normalizeH="0" baseline="0" noProof="0" dirty="0">
                <a:ln>
                  <a:noFill/>
                </a:ln>
                <a:solidFill>
                  <a:srgbClr val="515151"/>
                </a:solidFill>
                <a:effectLst/>
                <a:uLnTx/>
                <a:uFillTx/>
                <a:latin typeface="Segoe UI"/>
                <a:cs typeface="Segoe UI"/>
              </a:rPr>
              <a:t> </a:t>
            </a:r>
            <a:r>
              <a:rPr kumimoji="0" lang="sv-SE" sz="800" b="0" i="0" u="none" strike="noStrike" kern="0" cap="none" spc="-25" normalizeH="0" baseline="0" noProof="0" dirty="0" err="1">
                <a:ln>
                  <a:noFill/>
                </a:ln>
                <a:solidFill>
                  <a:srgbClr val="515151"/>
                </a:solidFill>
                <a:effectLst/>
                <a:uLnTx/>
                <a:uFillTx/>
                <a:latin typeface="Segoe UI"/>
                <a:cs typeface="Segoe UI"/>
              </a:rPr>
              <a:t>components</a:t>
            </a:r>
            <a:r>
              <a:rPr kumimoji="0" lang="sv-SE" sz="800" b="0" i="0" u="none" strike="noStrike" kern="0" cap="none" spc="15" normalizeH="0" baseline="0" noProof="0" dirty="0">
                <a:ln>
                  <a:noFill/>
                </a:ln>
                <a:solidFill>
                  <a:srgbClr val="515151"/>
                </a:solidFill>
                <a:effectLst/>
                <a:uLnTx/>
                <a:uFillTx/>
                <a:latin typeface="Segoe UI"/>
                <a:cs typeface="Segoe UI"/>
              </a:rPr>
              <a:t> </a:t>
            </a:r>
            <a:r>
              <a:rPr kumimoji="0" lang="sv-SE" sz="800" b="0" i="0" u="none" strike="noStrike" kern="0" cap="none" spc="-20" normalizeH="0" baseline="0" noProof="0" dirty="0" err="1">
                <a:ln>
                  <a:noFill/>
                </a:ln>
                <a:solidFill>
                  <a:srgbClr val="515151"/>
                </a:solidFill>
                <a:effectLst/>
                <a:uLnTx/>
                <a:uFillTx/>
                <a:latin typeface="Segoe UI"/>
                <a:cs typeface="Segoe UI"/>
              </a:rPr>
              <a:t>include:</a:t>
            </a:r>
            <a:r>
              <a:rPr kumimoji="0" lang="sv-SE" sz="675" b="0" i="0" u="none" strike="noStrike" kern="0" cap="none" spc="-30" normalizeH="0" baseline="30864" noProof="0" dirty="0" err="1">
                <a:ln>
                  <a:noFill/>
                </a:ln>
                <a:solidFill>
                  <a:srgbClr val="515151"/>
                </a:solidFill>
                <a:effectLst/>
                <a:uLnTx/>
                <a:uFillTx/>
                <a:latin typeface="Segoe UI"/>
                <a:cs typeface="Segoe UI"/>
              </a:rPr>
              <a:t>2</a:t>
            </a:r>
            <a:r>
              <a:rPr kumimoji="0" lang="sv-SE" sz="675" b="0" i="0" u="none" strike="noStrike" kern="0" cap="none" spc="750" normalizeH="0" baseline="30864" noProof="0" dirty="0">
                <a:ln>
                  <a:noFill/>
                </a:ln>
                <a:solidFill>
                  <a:srgbClr val="515151"/>
                </a:solidFill>
                <a:effectLst/>
                <a:uLnTx/>
                <a:uFillTx/>
                <a:latin typeface="Segoe UI"/>
                <a:cs typeface="Segoe UI"/>
              </a:rPr>
              <a:t> </a:t>
            </a:r>
            <a:r>
              <a:rPr kumimoji="0" lang="sv-SE" sz="800" b="0" i="0" u="none" strike="noStrike" kern="0" cap="none" spc="-25" normalizeH="0" baseline="0" noProof="0" dirty="0">
                <a:ln>
                  <a:noFill/>
                </a:ln>
                <a:solidFill>
                  <a:srgbClr val="515151"/>
                </a:solidFill>
                <a:effectLst/>
                <a:uLnTx/>
                <a:uFillTx/>
                <a:latin typeface="Segoe UI"/>
                <a:cs typeface="Segoe UI"/>
              </a:rPr>
              <a:t>SSD</a:t>
            </a:r>
            <a:endParaRPr kumimoji="0" lang="sv-SE" sz="800" b="0" i="0" u="none" strike="noStrike" kern="0" cap="none" spc="0" normalizeH="0" baseline="0" noProof="0" dirty="0">
              <a:ln>
                <a:noFill/>
              </a:ln>
              <a:solidFill>
                <a:sysClr val="windowText" lastClr="000000"/>
              </a:solidFill>
              <a:effectLst/>
              <a:uLnTx/>
              <a:uFillTx/>
              <a:latin typeface="Segoe UI"/>
              <a:cs typeface="Segoe UI"/>
            </a:endParaRPr>
          </a:p>
          <a:p>
            <a:pPr marL="38100" marR="0" lvl="0" indent="0" defTabSz="914400" eaLnBrk="1" fontAlgn="auto" latinLnBrk="0" hangingPunct="1">
              <a:lnSpc>
                <a:spcPct val="100000"/>
              </a:lnSpc>
              <a:spcBef>
                <a:spcPts val="140"/>
              </a:spcBef>
              <a:spcAft>
                <a:spcPts val="0"/>
              </a:spcAft>
              <a:buClrTx/>
              <a:buSzTx/>
              <a:buFontTx/>
              <a:buNone/>
              <a:tabLst/>
              <a:defRPr/>
            </a:pPr>
            <a:r>
              <a:rPr kumimoji="0" lang="sv-SE" sz="800" b="0" i="0" u="none" strike="noStrike" kern="0" cap="none" spc="0" normalizeH="0" baseline="0" noProof="0" dirty="0">
                <a:ln>
                  <a:noFill/>
                </a:ln>
                <a:solidFill>
                  <a:srgbClr val="515151"/>
                </a:solidFill>
                <a:effectLst/>
                <a:uLnTx/>
                <a:uFillTx/>
                <a:latin typeface="Segoe UI"/>
                <a:cs typeface="Segoe UI"/>
              </a:rPr>
              <a:t>AB</a:t>
            </a:r>
            <a:r>
              <a:rPr kumimoji="0" lang="sv-SE" sz="800" b="0" i="0" u="none" strike="noStrike" kern="0" cap="none" spc="-35" normalizeH="0" baseline="0" noProof="0" dirty="0">
                <a:ln>
                  <a:noFill/>
                </a:ln>
                <a:solidFill>
                  <a:srgbClr val="515151"/>
                </a:solidFill>
                <a:effectLst/>
                <a:uLnTx/>
                <a:uFillTx/>
                <a:latin typeface="Segoe UI"/>
                <a:cs typeface="Segoe UI"/>
              </a:rPr>
              <a:t> </a:t>
            </a:r>
            <a:r>
              <a:rPr kumimoji="0" lang="sv-SE" sz="800" b="0" i="0" u="none" strike="noStrike" kern="0" cap="none" spc="-10" normalizeH="0" baseline="0" noProof="0" dirty="0">
                <a:ln>
                  <a:noFill/>
                </a:ln>
                <a:solidFill>
                  <a:srgbClr val="515151"/>
                </a:solidFill>
                <a:effectLst/>
                <a:uLnTx/>
                <a:uFillTx/>
                <a:latin typeface="Segoe UI"/>
                <a:cs typeface="Segoe UI"/>
              </a:rPr>
              <a:t>cover</a:t>
            </a:r>
            <a:r>
              <a:rPr kumimoji="0" lang="sv-SE" sz="800" b="0" i="0" u="none" strike="noStrike" kern="0" cap="none" spc="-30" normalizeH="0" baseline="0" noProof="0" dirty="0">
                <a:ln>
                  <a:noFill/>
                </a:ln>
                <a:solidFill>
                  <a:srgbClr val="515151"/>
                </a:solidFill>
                <a:effectLst/>
                <a:uLnTx/>
                <a:uFillTx/>
                <a:latin typeface="Segoe UI"/>
                <a:cs typeface="Segoe UI"/>
              </a:rPr>
              <a:t> </a:t>
            </a:r>
            <a:r>
              <a:rPr kumimoji="0" lang="sv-SE" sz="800" b="0" i="0" u="none" strike="noStrike" kern="0" cap="none" spc="-20" normalizeH="0" baseline="0" noProof="0" dirty="0" err="1">
                <a:ln>
                  <a:noFill/>
                </a:ln>
                <a:solidFill>
                  <a:srgbClr val="515151"/>
                </a:solidFill>
                <a:effectLst/>
                <a:uLnTx/>
                <a:uFillTx/>
                <a:latin typeface="Segoe UI"/>
                <a:cs typeface="Segoe UI"/>
              </a:rPr>
              <a:t>module</a:t>
            </a:r>
            <a:r>
              <a:rPr kumimoji="0" lang="sv-SE" sz="800" b="0" i="0" u="none" strike="noStrike" kern="0" cap="none" spc="-30" normalizeH="0" baseline="0" noProof="0" dirty="0">
                <a:ln>
                  <a:noFill/>
                </a:ln>
                <a:solidFill>
                  <a:srgbClr val="515151"/>
                </a:solidFill>
                <a:effectLst/>
                <a:uLnTx/>
                <a:uFillTx/>
                <a:latin typeface="Segoe UI"/>
                <a:cs typeface="Segoe UI"/>
              </a:rPr>
              <a:t> </a:t>
            </a:r>
            <a:r>
              <a:rPr kumimoji="0" lang="sv-SE" sz="800" b="0" i="0" u="none" strike="noStrike" kern="0" cap="none" spc="-10" normalizeH="0" baseline="0" noProof="0" dirty="0">
                <a:ln>
                  <a:noFill/>
                </a:ln>
                <a:solidFill>
                  <a:srgbClr val="515151"/>
                </a:solidFill>
                <a:effectLst/>
                <a:uLnTx/>
                <a:uFillTx/>
                <a:latin typeface="Segoe UI"/>
                <a:cs typeface="Segoe UI"/>
              </a:rPr>
              <a:t>(display)</a:t>
            </a:r>
            <a:endParaRPr kumimoji="0" lang="sv-SE" sz="800" b="0" i="0" u="none" strike="noStrike" kern="0" cap="none" spc="0" normalizeH="0" baseline="0" noProof="0" dirty="0">
              <a:ln>
                <a:noFill/>
              </a:ln>
              <a:solidFill>
                <a:sysClr val="windowText" lastClr="000000"/>
              </a:solidFill>
              <a:effectLst/>
              <a:uLnTx/>
              <a:uFillTx/>
              <a:latin typeface="Segoe UI"/>
              <a:cs typeface="Segoe UI"/>
            </a:endParaRPr>
          </a:p>
          <a:p>
            <a:pPr marL="38100" marR="257810" lvl="0" indent="0" defTabSz="914400" eaLnBrk="1" fontAlgn="auto" latinLnBrk="0" hangingPunct="1">
              <a:lnSpc>
                <a:spcPct val="114599"/>
              </a:lnSpc>
              <a:spcBef>
                <a:spcPts val="0"/>
              </a:spcBef>
              <a:spcAft>
                <a:spcPts val="0"/>
              </a:spcAft>
              <a:buClrTx/>
              <a:buSzTx/>
              <a:buFontTx/>
              <a:buNone/>
              <a:tabLst/>
              <a:defRPr/>
            </a:pPr>
            <a:r>
              <a:rPr kumimoji="0" lang="sv-SE" sz="800" b="0" i="0" u="none" strike="noStrike" kern="0" cap="none" spc="0" normalizeH="0" baseline="0" noProof="0" dirty="0">
                <a:ln>
                  <a:noFill/>
                </a:ln>
                <a:solidFill>
                  <a:srgbClr val="515151"/>
                </a:solidFill>
                <a:effectLst/>
                <a:uLnTx/>
                <a:uFillTx/>
                <a:latin typeface="Segoe UI"/>
                <a:cs typeface="Segoe UI"/>
              </a:rPr>
              <a:t>C</a:t>
            </a:r>
            <a:r>
              <a:rPr kumimoji="0" lang="sv-SE" sz="800" b="0" i="0" u="none" strike="noStrike" kern="0" cap="none" spc="-5" normalizeH="0" baseline="0" noProof="0" dirty="0">
                <a:ln>
                  <a:noFill/>
                </a:ln>
                <a:solidFill>
                  <a:srgbClr val="515151"/>
                </a:solidFill>
                <a:effectLst/>
                <a:uLnTx/>
                <a:uFillTx/>
                <a:latin typeface="Segoe UI"/>
                <a:cs typeface="Segoe UI"/>
              </a:rPr>
              <a:t> </a:t>
            </a:r>
            <a:r>
              <a:rPr kumimoji="0" lang="sv-SE" sz="800" b="0" i="0" u="none" strike="noStrike" kern="0" cap="none" spc="-10" normalizeH="0" baseline="0" noProof="0" dirty="0">
                <a:ln>
                  <a:noFill/>
                </a:ln>
                <a:solidFill>
                  <a:srgbClr val="515151"/>
                </a:solidFill>
                <a:effectLst/>
                <a:uLnTx/>
                <a:uFillTx/>
                <a:latin typeface="Segoe UI"/>
                <a:cs typeface="Segoe UI"/>
              </a:rPr>
              <a:t>cover</a:t>
            </a:r>
            <a:r>
              <a:rPr kumimoji="0" lang="sv-SE" sz="800" b="0" i="0" u="none" strike="noStrike" kern="0" cap="none" spc="-5" normalizeH="0" baseline="0" noProof="0" dirty="0">
                <a:ln>
                  <a:noFill/>
                </a:ln>
                <a:solidFill>
                  <a:srgbClr val="515151"/>
                </a:solidFill>
                <a:effectLst/>
                <a:uLnTx/>
                <a:uFillTx/>
                <a:latin typeface="Segoe UI"/>
                <a:cs typeface="Segoe UI"/>
              </a:rPr>
              <a:t> </a:t>
            </a:r>
            <a:r>
              <a:rPr kumimoji="0" lang="sv-SE" sz="800" b="0" i="0" u="none" strike="noStrike" kern="0" cap="none" spc="-20" normalizeH="0" baseline="0" noProof="0" dirty="0">
                <a:ln>
                  <a:noFill/>
                </a:ln>
                <a:solidFill>
                  <a:srgbClr val="515151"/>
                </a:solidFill>
                <a:effectLst/>
                <a:uLnTx/>
                <a:uFillTx/>
                <a:latin typeface="Segoe UI"/>
                <a:cs typeface="Segoe UI"/>
              </a:rPr>
              <a:t>(</a:t>
            </a:r>
            <a:r>
              <a:rPr kumimoji="0" lang="sv-SE" sz="800" b="0" i="0" u="none" strike="noStrike" kern="0" cap="none" spc="-20" normalizeH="0" baseline="0" noProof="0" dirty="0" err="1">
                <a:ln>
                  <a:noFill/>
                </a:ln>
                <a:solidFill>
                  <a:srgbClr val="515151"/>
                </a:solidFill>
                <a:effectLst/>
                <a:uLnTx/>
                <a:uFillTx/>
                <a:latin typeface="Segoe UI"/>
                <a:cs typeface="Segoe UI"/>
              </a:rPr>
              <a:t>including</a:t>
            </a:r>
            <a:r>
              <a:rPr kumimoji="0" lang="sv-SE" sz="800" b="0" i="0" u="none" strike="noStrike" kern="0" cap="none" spc="-20" normalizeH="0" baseline="0" noProof="0" dirty="0">
                <a:ln>
                  <a:noFill/>
                </a:ln>
                <a:solidFill>
                  <a:srgbClr val="515151"/>
                </a:solidFill>
                <a:effectLst/>
                <a:uLnTx/>
                <a:uFillTx/>
                <a:latin typeface="Segoe UI"/>
                <a:cs typeface="Segoe UI"/>
              </a:rPr>
              <a:t>:</a:t>
            </a:r>
            <a:r>
              <a:rPr kumimoji="0" lang="sv-SE" sz="800" b="0" i="0" u="none" strike="noStrike" kern="0" cap="none" spc="0" normalizeH="0" baseline="0" noProof="0" dirty="0">
                <a:ln>
                  <a:noFill/>
                </a:ln>
                <a:solidFill>
                  <a:srgbClr val="515151"/>
                </a:solidFill>
                <a:effectLst/>
                <a:uLnTx/>
                <a:uFillTx/>
                <a:latin typeface="Segoe UI"/>
                <a:cs typeface="Segoe UI"/>
              </a:rPr>
              <a:t> </a:t>
            </a:r>
            <a:r>
              <a:rPr kumimoji="0" lang="sv-SE" sz="800" b="0" i="0" u="none" strike="noStrike" kern="0" cap="none" spc="-30" normalizeH="0" baseline="0" noProof="0" dirty="0">
                <a:ln>
                  <a:noFill/>
                </a:ln>
                <a:solidFill>
                  <a:srgbClr val="515151"/>
                </a:solidFill>
                <a:effectLst/>
                <a:uLnTx/>
                <a:uFillTx/>
                <a:latin typeface="Segoe UI"/>
                <a:cs typeface="Segoe UI"/>
              </a:rPr>
              <a:t>keyboard,</a:t>
            </a:r>
            <a:r>
              <a:rPr kumimoji="0" lang="sv-SE" sz="800" b="0" i="0" u="none" strike="noStrike" kern="0" cap="none" spc="500" normalizeH="0" baseline="0" noProof="0" dirty="0">
                <a:ln>
                  <a:noFill/>
                </a:ln>
                <a:solidFill>
                  <a:srgbClr val="515151"/>
                </a:solidFill>
                <a:effectLst/>
                <a:uLnTx/>
                <a:uFillTx/>
                <a:latin typeface="Segoe UI"/>
                <a:cs typeface="Segoe UI"/>
              </a:rPr>
              <a:t> </a:t>
            </a:r>
            <a:r>
              <a:rPr kumimoji="0" lang="sv-SE" sz="800" b="0" i="0" u="none" strike="noStrike" kern="0" cap="none" spc="-20" normalizeH="0" baseline="0" noProof="0" dirty="0" err="1">
                <a:ln>
                  <a:noFill/>
                </a:ln>
                <a:solidFill>
                  <a:srgbClr val="515151"/>
                </a:solidFill>
                <a:effectLst/>
                <a:uLnTx/>
                <a:uFillTx/>
                <a:latin typeface="Segoe UI"/>
                <a:cs typeface="Segoe UI"/>
              </a:rPr>
              <a:t>touchpad</a:t>
            </a:r>
            <a:r>
              <a:rPr kumimoji="0" lang="sv-SE" sz="800" b="0" i="0" u="none" strike="noStrike" kern="0" cap="none" spc="-30" normalizeH="0" baseline="0" noProof="0" dirty="0">
                <a:ln>
                  <a:noFill/>
                </a:ln>
                <a:solidFill>
                  <a:srgbClr val="515151"/>
                </a:solidFill>
                <a:effectLst/>
                <a:uLnTx/>
                <a:uFillTx/>
                <a:latin typeface="Segoe UI"/>
                <a:cs typeface="Segoe UI"/>
              </a:rPr>
              <a:t> </a:t>
            </a:r>
            <a:r>
              <a:rPr kumimoji="0" lang="sv-SE" sz="800" b="0" i="0" u="none" strike="noStrike" kern="0" cap="none" spc="-10" normalizeH="0" baseline="0" noProof="0" dirty="0">
                <a:ln>
                  <a:noFill/>
                </a:ln>
                <a:solidFill>
                  <a:srgbClr val="515151"/>
                </a:solidFill>
                <a:effectLst/>
                <a:uLnTx/>
                <a:uFillTx/>
                <a:latin typeface="Segoe UI"/>
                <a:cs typeface="Segoe UI"/>
              </a:rPr>
              <a:t>and</a:t>
            </a:r>
            <a:r>
              <a:rPr kumimoji="0" lang="sv-SE" sz="800" b="0" i="0" u="none" strike="noStrike" kern="0" cap="none" spc="-25" normalizeH="0" baseline="0" noProof="0" dirty="0">
                <a:ln>
                  <a:noFill/>
                </a:ln>
                <a:solidFill>
                  <a:srgbClr val="515151"/>
                </a:solidFill>
                <a:effectLst/>
                <a:uLnTx/>
                <a:uFillTx/>
                <a:latin typeface="Segoe UI"/>
                <a:cs typeface="Segoe UI"/>
              </a:rPr>
              <a:t> </a:t>
            </a:r>
            <a:r>
              <a:rPr kumimoji="0" lang="sv-SE" sz="800" b="0" i="0" u="none" strike="noStrike" kern="0" cap="none" spc="-10" normalizeH="0" baseline="0" noProof="0" dirty="0">
                <a:ln>
                  <a:noFill/>
                </a:ln>
                <a:solidFill>
                  <a:srgbClr val="515151"/>
                </a:solidFill>
                <a:effectLst/>
                <a:uLnTx/>
                <a:uFillTx/>
                <a:latin typeface="Segoe UI"/>
                <a:cs typeface="Segoe UI"/>
              </a:rPr>
              <a:t>pen</a:t>
            </a:r>
            <a:r>
              <a:rPr kumimoji="0" lang="sv-SE" sz="800" b="0" i="0" u="none" strike="noStrike" kern="0" cap="none" spc="-25" normalizeH="0" baseline="0" noProof="0" dirty="0">
                <a:ln>
                  <a:noFill/>
                </a:ln>
                <a:solidFill>
                  <a:srgbClr val="515151"/>
                </a:solidFill>
                <a:effectLst/>
                <a:uLnTx/>
                <a:uFillTx/>
                <a:latin typeface="Segoe UI"/>
                <a:cs typeface="Segoe UI"/>
              </a:rPr>
              <a:t> </a:t>
            </a:r>
            <a:r>
              <a:rPr kumimoji="0" lang="sv-SE" sz="800" b="0" i="0" u="none" strike="noStrike" kern="0" cap="none" spc="-10" normalizeH="0" baseline="0" noProof="0" dirty="0">
                <a:ln>
                  <a:noFill/>
                </a:ln>
                <a:solidFill>
                  <a:srgbClr val="515151"/>
                </a:solidFill>
                <a:effectLst/>
                <a:uLnTx/>
                <a:uFillTx/>
                <a:latin typeface="Segoe UI"/>
                <a:cs typeface="Segoe UI"/>
              </a:rPr>
              <a:t>charger) </a:t>
            </a:r>
            <a:r>
              <a:rPr kumimoji="0" lang="sv-SE" sz="800" b="0" i="0" u="none" strike="noStrike" kern="0" cap="none" spc="-25" normalizeH="0" baseline="0" noProof="0" dirty="0">
                <a:ln>
                  <a:noFill/>
                </a:ln>
                <a:solidFill>
                  <a:srgbClr val="515151"/>
                </a:solidFill>
                <a:effectLst/>
                <a:uLnTx/>
                <a:uFillTx/>
                <a:latin typeface="Segoe UI"/>
                <a:cs typeface="Segoe UI"/>
              </a:rPr>
              <a:t>D-</a:t>
            </a:r>
            <a:r>
              <a:rPr kumimoji="0" lang="sv-SE" sz="800" b="0" i="0" u="none" strike="noStrike" kern="0" cap="none" spc="-10" normalizeH="0" baseline="0" noProof="0" dirty="0">
                <a:ln>
                  <a:noFill/>
                </a:ln>
                <a:solidFill>
                  <a:srgbClr val="515151"/>
                </a:solidFill>
                <a:effectLst/>
                <a:uLnTx/>
                <a:uFillTx/>
                <a:latin typeface="Segoe UI"/>
                <a:cs typeface="Segoe UI"/>
              </a:rPr>
              <a:t>Plate</a:t>
            </a:r>
            <a:r>
              <a:rPr kumimoji="0" lang="sv-SE" sz="800" b="0" i="0" u="none" strike="noStrike" kern="0" cap="none" spc="-30" normalizeH="0" baseline="0" noProof="0" dirty="0">
                <a:ln>
                  <a:noFill/>
                </a:ln>
                <a:solidFill>
                  <a:srgbClr val="515151"/>
                </a:solidFill>
                <a:effectLst/>
                <a:uLnTx/>
                <a:uFillTx/>
                <a:latin typeface="Segoe UI"/>
                <a:cs typeface="Segoe UI"/>
              </a:rPr>
              <a:t> </a:t>
            </a:r>
            <a:r>
              <a:rPr kumimoji="0" lang="sv-SE" sz="800" b="0" i="0" u="none" strike="noStrike" kern="0" cap="none" spc="0" normalizeH="0" baseline="0" noProof="0" dirty="0">
                <a:ln>
                  <a:noFill/>
                </a:ln>
                <a:solidFill>
                  <a:srgbClr val="515151"/>
                </a:solidFill>
                <a:effectLst/>
                <a:uLnTx/>
                <a:uFillTx/>
                <a:latin typeface="Segoe UI"/>
                <a:cs typeface="Segoe UI"/>
              </a:rPr>
              <a:t>+</a:t>
            </a:r>
            <a:r>
              <a:rPr kumimoji="0" lang="sv-SE" sz="800" b="0" i="0" u="none" strike="noStrike" kern="0" cap="none" spc="-30" normalizeH="0" baseline="0" noProof="0" dirty="0">
                <a:ln>
                  <a:noFill/>
                </a:ln>
                <a:solidFill>
                  <a:srgbClr val="515151"/>
                </a:solidFill>
                <a:effectLst/>
                <a:uLnTx/>
                <a:uFillTx/>
                <a:latin typeface="Segoe UI"/>
                <a:cs typeface="Segoe UI"/>
              </a:rPr>
              <a:t> </a:t>
            </a:r>
            <a:r>
              <a:rPr kumimoji="0" lang="sv-SE" sz="800" b="0" i="0" u="none" strike="noStrike" kern="0" cap="none" spc="-10" normalizeH="0" baseline="0" noProof="0" dirty="0" err="1">
                <a:ln>
                  <a:noFill/>
                </a:ln>
                <a:solidFill>
                  <a:srgbClr val="515151"/>
                </a:solidFill>
                <a:effectLst/>
                <a:uLnTx/>
                <a:uFillTx/>
                <a:latin typeface="Segoe UI"/>
                <a:cs typeface="Segoe UI"/>
              </a:rPr>
              <a:t>battery</a:t>
            </a:r>
            <a:r>
              <a:rPr kumimoji="0" lang="sv-SE" sz="800" b="0" i="0" u="none" strike="noStrike" kern="0" cap="none" spc="-10" normalizeH="0" baseline="0" noProof="0" dirty="0">
                <a:ln>
                  <a:noFill/>
                </a:ln>
                <a:solidFill>
                  <a:srgbClr val="515151"/>
                </a:solidFill>
                <a:effectLst/>
                <a:uLnTx/>
                <a:uFillTx/>
                <a:latin typeface="Segoe UI"/>
                <a:cs typeface="Segoe UI"/>
              </a:rPr>
              <a:t> </a:t>
            </a:r>
            <a:r>
              <a:rPr kumimoji="0" lang="sv-SE" sz="800" b="0" i="0" u="none" strike="noStrike" kern="0" cap="none" spc="-10" normalizeH="0" baseline="0" noProof="0" dirty="0" err="1">
                <a:ln>
                  <a:noFill/>
                </a:ln>
                <a:solidFill>
                  <a:srgbClr val="515151"/>
                </a:solidFill>
                <a:effectLst/>
                <a:uLnTx/>
                <a:uFillTx/>
                <a:latin typeface="Segoe UI"/>
                <a:cs typeface="Segoe UI"/>
              </a:rPr>
              <a:t>Motherboard</a:t>
            </a:r>
            <a:endParaRPr kumimoji="0" lang="sv-SE" sz="800" b="0" i="0" u="none" strike="noStrike" kern="0" cap="none" spc="0" normalizeH="0" baseline="0" noProof="0" dirty="0">
              <a:ln>
                <a:noFill/>
              </a:ln>
              <a:solidFill>
                <a:sysClr val="windowText" lastClr="000000"/>
              </a:solidFill>
              <a:effectLst/>
              <a:uLnTx/>
              <a:uFillTx/>
              <a:latin typeface="Segoe UI"/>
              <a:cs typeface="Segoe UI"/>
            </a:endParaRPr>
          </a:p>
          <a:p>
            <a:pPr marL="38100" marR="0" lvl="0" indent="0" defTabSz="914400" eaLnBrk="1" fontAlgn="auto" latinLnBrk="0" hangingPunct="1">
              <a:lnSpc>
                <a:spcPct val="100000"/>
              </a:lnSpc>
              <a:spcBef>
                <a:spcPts val="140"/>
              </a:spcBef>
              <a:spcAft>
                <a:spcPts val="0"/>
              </a:spcAft>
              <a:buClrTx/>
              <a:buSzTx/>
              <a:buFontTx/>
              <a:buNone/>
              <a:tabLst/>
              <a:defRPr/>
            </a:pPr>
            <a:r>
              <a:rPr kumimoji="0" lang="sv-SE" sz="800" b="0" i="0" u="none" strike="noStrike" kern="0" cap="none" spc="-20" normalizeH="0" baseline="0" noProof="0" dirty="0" err="1">
                <a:ln>
                  <a:noFill/>
                </a:ln>
                <a:solidFill>
                  <a:srgbClr val="515151"/>
                </a:solidFill>
                <a:effectLst/>
                <a:uLnTx/>
                <a:uFillTx/>
                <a:latin typeface="Segoe UI"/>
                <a:cs typeface="Segoe UI"/>
              </a:rPr>
              <a:t>Cosmetic</a:t>
            </a:r>
            <a:r>
              <a:rPr kumimoji="0" lang="sv-SE" sz="800" b="0" i="0" u="none" strike="noStrike" kern="0" cap="none" spc="20" normalizeH="0" baseline="0" noProof="0" dirty="0">
                <a:ln>
                  <a:noFill/>
                </a:ln>
                <a:solidFill>
                  <a:srgbClr val="515151"/>
                </a:solidFill>
                <a:effectLst/>
                <a:uLnTx/>
                <a:uFillTx/>
                <a:latin typeface="Segoe UI"/>
                <a:cs typeface="Segoe UI"/>
              </a:rPr>
              <a:t> </a:t>
            </a:r>
            <a:r>
              <a:rPr kumimoji="0" lang="sv-SE" sz="800" b="0" i="0" u="none" strike="noStrike" kern="0" cap="none" spc="-10" normalizeH="0" baseline="0" noProof="0" dirty="0" err="1">
                <a:ln>
                  <a:noFill/>
                </a:ln>
                <a:solidFill>
                  <a:srgbClr val="515151"/>
                </a:solidFill>
                <a:effectLst/>
                <a:uLnTx/>
                <a:uFillTx/>
                <a:latin typeface="Segoe UI"/>
                <a:cs typeface="Segoe UI"/>
              </a:rPr>
              <a:t>plate</a:t>
            </a:r>
            <a:endParaRPr kumimoji="0" lang="sv-SE" sz="800" b="0" i="0" u="none" strike="noStrike" kern="0" cap="none" spc="0" normalizeH="0" baseline="0" noProof="0" dirty="0">
              <a:ln>
                <a:noFill/>
              </a:ln>
              <a:solidFill>
                <a:sysClr val="windowText" lastClr="000000"/>
              </a:solidFill>
              <a:effectLst/>
              <a:uLnTx/>
              <a:uFillTx/>
              <a:latin typeface="Segoe UI"/>
              <a:cs typeface="Segoe UI"/>
            </a:endParaRPr>
          </a:p>
          <a:p>
            <a:pPr marL="38100" marR="142240" lvl="0" indent="0" defTabSz="914400" eaLnBrk="1" fontAlgn="auto" latinLnBrk="0" hangingPunct="1">
              <a:lnSpc>
                <a:spcPct val="114599"/>
              </a:lnSpc>
              <a:spcBef>
                <a:spcPts val="0"/>
              </a:spcBef>
              <a:spcAft>
                <a:spcPts val="0"/>
              </a:spcAft>
              <a:buClrTx/>
              <a:buSzTx/>
              <a:buFontTx/>
              <a:buNone/>
              <a:tabLst/>
              <a:defRPr/>
            </a:pPr>
            <a:r>
              <a:rPr kumimoji="0" lang="sv-SE" sz="800" b="0" i="0" u="none" strike="noStrike" kern="0" cap="none" spc="-20" normalizeH="0" baseline="0" noProof="0" dirty="0" err="1">
                <a:ln>
                  <a:noFill/>
                </a:ln>
                <a:solidFill>
                  <a:srgbClr val="515151"/>
                </a:solidFill>
                <a:effectLst/>
                <a:uLnTx/>
                <a:uFillTx/>
                <a:latin typeface="Segoe UI"/>
                <a:cs typeface="Segoe UI"/>
              </a:rPr>
              <a:t>Charging</a:t>
            </a:r>
            <a:r>
              <a:rPr kumimoji="0" lang="sv-SE" sz="800" b="0" i="0" u="none" strike="noStrike" kern="0" cap="none" spc="-25" normalizeH="0" baseline="0" noProof="0" dirty="0">
                <a:ln>
                  <a:noFill/>
                </a:ln>
                <a:solidFill>
                  <a:srgbClr val="515151"/>
                </a:solidFill>
                <a:effectLst/>
                <a:uLnTx/>
                <a:uFillTx/>
                <a:latin typeface="Segoe UI"/>
                <a:cs typeface="Segoe UI"/>
              </a:rPr>
              <a:t> </a:t>
            </a:r>
            <a:r>
              <a:rPr kumimoji="0" lang="sv-SE" sz="800" b="0" i="0" u="none" strike="noStrike" kern="0" cap="none" spc="-10" normalizeH="0" baseline="0" noProof="0" dirty="0">
                <a:ln>
                  <a:noFill/>
                </a:ln>
                <a:solidFill>
                  <a:srgbClr val="515151"/>
                </a:solidFill>
                <a:effectLst/>
                <a:uLnTx/>
                <a:uFillTx/>
                <a:latin typeface="Segoe UI"/>
                <a:cs typeface="Segoe UI"/>
              </a:rPr>
              <a:t>Port</a:t>
            </a:r>
            <a:r>
              <a:rPr kumimoji="0" lang="sv-SE" sz="800" b="0" i="0" u="none" strike="noStrike" kern="0" cap="none" spc="-20" normalizeH="0" baseline="0" noProof="0" dirty="0">
                <a:ln>
                  <a:noFill/>
                </a:ln>
                <a:solidFill>
                  <a:srgbClr val="515151"/>
                </a:solidFill>
                <a:effectLst/>
                <a:uLnTx/>
                <a:uFillTx/>
                <a:latin typeface="Segoe UI"/>
                <a:cs typeface="Segoe UI"/>
              </a:rPr>
              <a:t> </a:t>
            </a:r>
            <a:r>
              <a:rPr kumimoji="0" lang="sv-SE" sz="800" b="0" i="0" u="none" strike="noStrike" kern="0" cap="none" spc="-10" normalizeH="0" baseline="0" noProof="0" dirty="0">
                <a:ln>
                  <a:noFill/>
                </a:ln>
                <a:solidFill>
                  <a:srgbClr val="515151"/>
                </a:solidFill>
                <a:effectLst/>
                <a:uLnTx/>
                <a:uFillTx/>
                <a:latin typeface="Segoe UI"/>
                <a:cs typeface="Segoe UI"/>
              </a:rPr>
              <a:t>(Surface</a:t>
            </a:r>
            <a:r>
              <a:rPr kumimoji="0" lang="sv-SE" sz="800" b="0" i="0" u="none" strike="noStrike" kern="0" cap="none" spc="-25" normalizeH="0" baseline="0" noProof="0" dirty="0">
                <a:ln>
                  <a:noFill/>
                </a:ln>
                <a:solidFill>
                  <a:srgbClr val="515151"/>
                </a:solidFill>
                <a:effectLst/>
                <a:uLnTx/>
                <a:uFillTx/>
                <a:latin typeface="Segoe UI"/>
                <a:cs typeface="Segoe UI"/>
              </a:rPr>
              <a:t> </a:t>
            </a:r>
            <a:r>
              <a:rPr kumimoji="0" lang="sv-SE" sz="800" b="0" i="0" u="none" strike="noStrike" kern="0" cap="none" spc="-25" normalizeH="0" baseline="0" noProof="0" dirty="0" err="1">
                <a:ln>
                  <a:noFill/>
                </a:ln>
                <a:solidFill>
                  <a:srgbClr val="515151"/>
                </a:solidFill>
                <a:effectLst/>
                <a:uLnTx/>
                <a:uFillTx/>
                <a:latin typeface="Segoe UI"/>
                <a:cs typeface="Segoe UI"/>
              </a:rPr>
              <a:t>Connect</a:t>
            </a:r>
            <a:r>
              <a:rPr kumimoji="0" lang="sv-SE" sz="800" b="0" i="0" u="none" strike="noStrike" kern="0" cap="none" spc="-10" normalizeH="0" baseline="0" noProof="0" dirty="0">
                <a:ln>
                  <a:noFill/>
                </a:ln>
                <a:solidFill>
                  <a:srgbClr val="515151"/>
                </a:solidFill>
                <a:effectLst/>
                <a:uLnTx/>
                <a:uFillTx/>
                <a:latin typeface="Segoe UI"/>
                <a:cs typeface="Segoe UI"/>
              </a:rPr>
              <a:t> </a:t>
            </a:r>
            <a:r>
              <a:rPr kumimoji="0" lang="sv-SE" sz="800" b="0" i="0" u="none" strike="noStrike" kern="0" cap="none" spc="-10" normalizeH="0" baseline="0" noProof="0" dirty="0" err="1">
                <a:ln>
                  <a:noFill/>
                </a:ln>
                <a:solidFill>
                  <a:srgbClr val="515151"/>
                </a:solidFill>
                <a:effectLst/>
                <a:uLnTx/>
                <a:uFillTx/>
                <a:latin typeface="Segoe UI"/>
                <a:cs typeface="Segoe UI"/>
              </a:rPr>
              <a:t>connector</a:t>
            </a:r>
            <a:r>
              <a:rPr kumimoji="0" lang="sv-SE" sz="800" b="0" i="0" u="none" strike="noStrike" kern="0" cap="none" spc="-10" normalizeH="0" baseline="0" noProof="0" dirty="0">
                <a:ln>
                  <a:noFill/>
                </a:ln>
                <a:solidFill>
                  <a:srgbClr val="515151"/>
                </a:solidFill>
                <a:effectLst/>
                <a:uLnTx/>
                <a:uFillTx/>
                <a:latin typeface="Segoe UI"/>
                <a:cs typeface="Segoe UI"/>
              </a:rPr>
              <a:t>)</a:t>
            </a:r>
            <a:endParaRPr kumimoji="0" lang="sv-SE" sz="800" b="0" i="0" u="none" strike="noStrike" kern="0" cap="none" spc="0" normalizeH="0" baseline="0" noProof="0" dirty="0">
              <a:ln>
                <a:noFill/>
              </a:ln>
              <a:solidFill>
                <a:sysClr val="windowText" lastClr="000000"/>
              </a:solidFill>
              <a:effectLst/>
              <a:uLnTx/>
              <a:uFillTx/>
              <a:latin typeface="Segoe UI"/>
              <a:cs typeface="Segoe UI"/>
            </a:endParaRPr>
          </a:p>
          <a:p>
            <a:pPr marL="38100" marR="392430" lvl="0" indent="0" defTabSz="914400" eaLnBrk="1" fontAlgn="auto" latinLnBrk="0" hangingPunct="1">
              <a:lnSpc>
                <a:spcPct val="114599"/>
              </a:lnSpc>
              <a:spcBef>
                <a:spcPts val="0"/>
              </a:spcBef>
              <a:spcAft>
                <a:spcPts val="0"/>
              </a:spcAft>
              <a:buClrTx/>
              <a:buSzTx/>
              <a:buFontTx/>
              <a:buNone/>
              <a:tabLst/>
              <a:defRPr/>
            </a:pPr>
            <a:r>
              <a:rPr kumimoji="0" lang="sv-SE" sz="800" b="0" i="0" u="none" strike="noStrike" kern="0" cap="none" spc="-25" normalizeH="0" baseline="0" noProof="0" dirty="0" err="1">
                <a:ln>
                  <a:noFill/>
                </a:ln>
                <a:solidFill>
                  <a:srgbClr val="515151"/>
                </a:solidFill>
                <a:effectLst/>
                <a:uLnTx/>
                <a:uFillTx/>
                <a:latin typeface="Segoe UI"/>
                <a:cs typeface="Segoe UI"/>
              </a:rPr>
              <a:t>MicroSDXC</a:t>
            </a:r>
            <a:r>
              <a:rPr kumimoji="0" lang="sv-SE" sz="800" b="0" i="0" u="none" strike="noStrike" kern="0" cap="none" spc="-5" normalizeH="0" baseline="0" noProof="0" dirty="0">
                <a:ln>
                  <a:noFill/>
                </a:ln>
                <a:solidFill>
                  <a:srgbClr val="515151"/>
                </a:solidFill>
                <a:effectLst/>
                <a:uLnTx/>
                <a:uFillTx/>
                <a:latin typeface="Segoe UI"/>
                <a:cs typeface="Segoe UI"/>
              </a:rPr>
              <a:t> </a:t>
            </a:r>
            <a:r>
              <a:rPr kumimoji="0" lang="sv-SE" sz="800" b="0" i="0" u="none" strike="noStrike" kern="0" cap="none" spc="-20" normalizeH="0" baseline="0" noProof="0" dirty="0" err="1">
                <a:ln>
                  <a:noFill/>
                </a:ln>
                <a:solidFill>
                  <a:srgbClr val="515151"/>
                </a:solidFill>
                <a:effectLst/>
                <a:uLnTx/>
                <a:uFillTx/>
                <a:latin typeface="Segoe UI"/>
                <a:cs typeface="Segoe UI"/>
              </a:rPr>
              <a:t>card</a:t>
            </a:r>
            <a:r>
              <a:rPr kumimoji="0" lang="sv-SE" sz="800" b="0" i="0" u="none" strike="noStrike" kern="0" cap="none" spc="-5" normalizeH="0" baseline="0" noProof="0" dirty="0">
                <a:ln>
                  <a:noFill/>
                </a:ln>
                <a:solidFill>
                  <a:srgbClr val="515151"/>
                </a:solidFill>
                <a:effectLst/>
                <a:uLnTx/>
                <a:uFillTx/>
                <a:latin typeface="Segoe UI"/>
                <a:cs typeface="Segoe UI"/>
              </a:rPr>
              <a:t> </a:t>
            </a:r>
            <a:r>
              <a:rPr kumimoji="0" lang="sv-SE" sz="800" b="0" i="0" u="none" strike="noStrike" kern="0" cap="none" spc="-10" normalizeH="0" baseline="0" noProof="0" dirty="0" err="1">
                <a:ln>
                  <a:noFill/>
                </a:ln>
                <a:solidFill>
                  <a:srgbClr val="515151"/>
                </a:solidFill>
                <a:effectLst/>
                <a:uLnTx/>
                <a:uFillTx/>
                <a:latin typeface="Segoe UI"/>
                <a:cs typeface="Segoe UI"/>
              </a:rPr>
              <a:t>reader</a:t>
            </a:r>
            <a:r>
              <a:rPr kumimoji="0" lang="sv-SE" sz="800" b="0" i="0" u="none" strike="noStrike" kern="0" cap="none" spc="-10" normalizeH="0" baseline="0" noProof="0" dirty="0">
                <a:ln>
                  <a:noFill/>
                </a:ln>
                <a:solidFill>
                  <a:srgbClr val="515151"/>
                </a:solidFill>
                <a:effectLst/>
                <a:uLnTx/>
                <a:uFillTx/>
                <a:latin typeface="Segoe UI"/>
                <a:cs typeface="Segoe UI"/>
              </a:rPr>
              <a:t> </a:t>
            </a:r>
            <a:r>
              <a:rPr kumimoji="0" lang="sv-SE" sz="800" b="0" i="0" u="none" strike="noStrike" kern="0" cap="none" spc="-30" normalizeH="0" baseline="0" noProof="0" dirty="0">
                <a:ln>
                  <a:noFill/>
                </a:ln>
                <a:solidFill>
                  <a:srgbClr val="515151"/>
                </a:solidFill>
                <a:effectLst/>
                <a:uLnTx/>
                <a:uFillTx/>
                <a:latin typeface="Segoe UI"/>
                <a:cs typeface="Segoe UI"/>
              </a:rPr>
              <a:t>USB-</a:t>
            </a:r>
            <a:r>
              <a:rPr kumimoji="0" lang="sv-SE" sz="800" b="0" i="0" u="none" strike="noStrike" kern="0" cap="none" spc="-10" normalizeH="0" baseline="0" noProof="0" dirty="0">
                <a:ln>
                  <a:noFill/>
                </a:ln>
                <a:solidFill>
                  <a:srgbClr val="515151"/>
                </a:solidFill>
                <a:effectLst/>
                <a:uLnTx/>
                <a:uFillTx/>
                <a:latin typeface="Segoe UI"/>
                <a:cs typeface="Segoe UI"/>
              </a:rPr>
              <a:t>C®</a:t>
            </a:r>
            <a:r>
              <a:rPr kumimoji="0" lang="sv-SE" sz="800" b="0" i="0" u="none" strike="noStrike" kern="0" cap="none" spc="-20" normalizeH="0" baseline="0" noProof="0" dirty="0">
                <a:ln>
                  <a:noFill/>
                </a:ln>
                <a:solidFill>
                  <a:srgbClr val="515151"/>
                </a:solidFill>
                <a:effectLst/>
                <a:uLnTx/>
                <a:uFillTx/>
                <a:latin typeface="Segoe UI"/>
                <a:cs typeface="Segoe UI"/>
              </a:rPr>
              <a:t> </a:t>
            </a:r>
            <a:r>
              <a:rPr kumimoji="0" lang="sv-SE" sz="800" b="0" i="0" u="none" strike="noStrike" kern="0" cap="none" spc="-10" normalizeH="0" baseline="0" noProof="0" dirty="0">
                <a:ln>
                  <a:noFill/>
                </a:ln>
                <a:solidFill>
                  <a:srgbClr val="515151"/>
                </a:solidFill>
                <a:effectLst/>
                <a:uLnTx/>
                <a:uFillTx/>
                <a:latin typeface="Segoe UI"/>
                <a:cs typeface="Segoe UI"/>
              </a:rPr>
              <a:t>and</a:t>
            </a:r>
            <a:r>
              <a:rPr kumimoji="0" lang="sv-SE" sz="800" b="0" i="0" u="none" strike="noStrike" kern="0" cap="none" spc="-15" normalizeH="0" baseline="0" noProof="0" dirty="0">
                <a:ln>
                  <a:noFill/>
                </a:ln>
                <a:solidFill>
                  <a:srgbClr val="515151"/>
                </a:solidFill>
                <a:effectLst/>
                <a:uLnTx/>
                <a:uFillTx/>
                <a:latin typeface="Segoe UI"/>
                <a:cs typeface="Segoe UI"/>
              </a:rPr>
              <a:t> </a:t>
            </a:r>
            <a:r>
              <a:rPr kumimoji="0" lang="sv-SE" sz="800" b="0" i="0" u="none" strike="noStrike" kern="0" cap="none" spc="-25" normalizeH="0" baseline="0" noProof="0" dirty="0">
                <a:ln>
                  <a:noFill/>
                </a:ln>
                <a:solidFill>
                  <a:srgbClr val="515151"/>
                </a:solidFill>
                <a:effectLst/>
                <a:uLnTx/>
                <a:uFillTx/>
                <a:latin typeface="Segoe UI"/>
                <a:cs typeface="Segoe UI"/>
              </a:rPr>
              <a:t>USB-</a:t>
            </a:r>
            <a:r>
              <a:rPr kumimoji="0" lang="sv-SE" sz="800" b="0" i="0" u="none" strike="noStrike" kern="0" cap="none" spc="0" normalizeH="0" baseline="0" noProof="0" dirty="0">
                <a:ln>
                  <a:noFill/>
                </a:ln>
                <a:solidFill>
                  <a:srgbClr val="515151"/>
                </a:solidFill>
                <a:effectLst/>
                <a:uLnTx/>
                <a:uFillTx/>
                <a:latin typeface="Segoe UI"/>
                <a:cs typeface="Segoe UI"/>
              </a:rPr>
              <a:t>A</a:t>
            </a:r>
            <a:r>
              <a:rPr kumimoji="0" lang="sv-SE" sz="800" b="0" i="0" u="none" strike="noStrike" kern="0" cap="none" spc="-15" normalizeH="0" baseline="0" noProof="0" dirty="0">
                <a:ln>
                  <a:noFill/>
                </a:ln>
                <a:solidFill>
                  <a:srgbClr val="515151"/>
                </a:solidFill>
                <a:effectLst/>
                <a:uLnTx/>
                <a:uFillTx/>
                <a:latin typeface="Segoe UI"/>
                <a:cs typeface="Segoe UI"/>
              </a:rPr>
              <a:t> </a:t>
            </a:r>
            <a:r>
              <a:rPr kumimoji="0" lang="sv-SE" sz="800" b="0" i="0" u="none" strike="noStrike" kern="0" cap="none" spc="-20" normalizeH="0" baseline="0" noProof="0" dirty="0">
                <a:ln>
                  <a:noFill/>
                </a:ln>
                <a:solidFill>
                  <a:srgbClr val="515151"/>
                </a:solidFill>
                <a:effectLst/>
                <a:uLnTx/>
                <a:uFillTx/>
                <a:latin typeface="Segoe UI"/>
                <a:cs typeface="Segoe UI"/>
              </a:rPr>
              <a:t>ports</a:t>
            </a:r>
            <a:r>
              <a:rPr kumimoji="0" lang="sv-SE" sz="800" b="0" i="0" u="none" strike="noStrike" kern="0" cap="none" spc="-10" normalizeH="0" baseline="0" noProof="0" dirty="0">
                <a:ln>
                  <a:noFill/>
                </a:ln>
                <a:solidFill>
                  <a:srgbClr val="515151"/>
                </a:solidFill>
                <a:effectLst/>
                <a:uLnTx/>
                <a:uFillTx/>
                <a:latin typeface="Segoe UI"/>
                <a:cs typeface="Segoe UI"/>
              </a:rPr>
              <a:t> </a:t>
            </a:r>
            <a:r>
              <a:rPr kumimoji="0" lang="sv-SE" sz="800" b="0" i="0" u="none" strike="noStrike" kern="0" cap="none" spc="-10" normalizeH="0" baseline="0" noProof="0" dirty="0" err="1">
                <a:ln>
                  <a:noFill/>
                </a:ln>
                <a:solidFill>
                  <a:srgbClr val="515151"/>
                </a:solidFill>
                <a:effectLst/>
                <a:uLnTx/>
                <a:uFillTx/>
                <a:latin typeface="Segoe UI"/>
                <a:cs typeface="Segoe UI"/>
              </a:rPr>
              <a:t>connectors</a:t>
            </a:r>
            <a:endParaRPr kumimoji="0" lang="sv-SE" sz="800" b="0" i="0" u="none" strike="noStrike" kern="0" cap="none" spc="0" normalizeH="0" baseline="0" noProof="0" dirty="0">
              <a:ln>
                <a:noFill/>
              </a:ln>
              <a:solidFill>
                <a:sysClr val="windowText" lastClr="000000"/>
              </a:solidFill>
              <a:effectLst/>
              <a:uLnTx/>
              <a:uFillTx/>
              <a:latin typeface="Segoe UI"/>
              <a:cs typeface="Segoe UI"/>
            </a:endParaRPr>
          </a:p>
          <a:p>
            <a:pPr marL="38100" marR="0" lvl="0" indent="0" defTabSz="914400" eaLnBrk="1" fontAlgn="auto" latinLnBrk="0" hangingPunct="1">
              <a:lnSpc>
                <a:spcPct val="100000"/>
              </a:lnSpc>
              <a:spcBef>
                <a:spcPts val="140"/>
              </a:spcBef>
              <a:spcAft>
                <a:spcPts val="0"/>
              </a:spcAft>
              <a:buClrTx/>
              <a:buSzTx/>
              <a:buFontTx/>
              <a:buNone/>
              <a:tabLst/>
              <a:defRPr/>
            </a:pPr>
            <a:r>
              <a:rPr kumimoji="0" lang="sv-SE" sz="800" b="0" i="0" u="none" strike="noStrike" kern="0" cap="none" spc="-10" normalizeH="0" baseline="0" noProof="0" dirty="0">
                <a:ln>
                  <a:noFill/>
                </a:ln>
                <a:solidFill>
                  <a:srgbClr val="515151"/>
                </a:solidFill>
                <a:effectLst/>
                <a:uLnTx/>
                <a:uFillTx/>
                <a:latin typeface="Segoe UI"/>
                <a:cs typeface="Segoe UI"/>
              </a:rPr>
              <a:t>Audio</a:t>
            </a:r>
            <a:r>
              <a:rPr kumimoji="0" lang="sv-SE" sz="800" b="0" i="0" u="none" strike="noStrike" kern="0" cap="none" spc="-45" normalizeH="0" baseline="0" noProof="0" dirty="0">
                <a:ln>
                  <a:noFill/>
                </a:ln>
                <a:solidFill>
                  <a:srgbClr val="515151"/>
                </a:solidFill>
                <a:effectLst/>
                <a:uLnTx/>
                <a:uFillTx/>
                <a:latin typeface="Segoe UI"/>
                <a:cs typeface="Segoe UI"/>
              </a:rPr>
              <a:t> </a:t>
            </a:r>
            <a:r>
              <a:rPr kumimoji="0" lang="sv-SE" sz="800" b="0" i="0" u="none" strike="noStrike" kern="0" cap="none" spc="-20" normalizeH="0" baseline="0" noProof="0" dirty="0">
                <a:ln>
                  <a:noFill/>
                </a:ln>
                <a:solidFill>
                  <a:srgbClr val="515151"/>
                </a:solidFill>
                <a:effectLst/>
                <a:uLnTx/>
                <a:uFillTx/>
                <a:latin typeface="Segoe UI"/>
                <a:cs typeface="Segoe UI"/>
              </a:rPr>
              <a:t>jack</a:t>
            </a:r>
            <a:endParaRPr kumimoji="0" lang="sv-SE" sz="800" b="0" i="0" u="none" strike="noStrike" kern="0" cap="none" spc="0" normalizeH="0" baseline="0" noProof="0" dirty="0">
              <a:ln>
                <a:noFill/>
              </a:ln>
              <a:solidFill>
                <a:sysClr val="windowText" lastClr="000000"/>
              </a:solidFill>
              <a:effectLst/>
              <a:uLnTx/>
              <a:uFillTx/>
              <a:latin typeface="Segoe UI"/>
              <a:cs typeface="Segoe UI"/>
            </a:endParaRPr>
          </a:p>
        </p:txBody>
      </p:sp>
      <p:sp>
        <p:nvSpPr>
          <p:cNvPr id="11" name="Content Placeholder 10">
            <a:extLst>
              <a:ext uri="{FF2B5EF4-FFF2-40B4-BE49-F238E27FC236}">
                <a16:creationId xmlns:a16="http://schemas.microsoft.com/office/drawing/2014/main" id="{844F992E-15F6-0A6C-9D34-908974AB8E75}"/>
              </a:ext>
            </a:extLst>
          </p:cNvPr>
          <p:cNvSpPr>
            <a:spLocks noGrp="1"/>
          </p:cNvSpPr>
          <p:nvPr>
            <p:ph sz="quarter" idx="18"/>
          </p:nvPr>
        </p:nvSpPr>
        <p:spPr>
          <a:xfrm>
            <a:off x="4976393" y="1482592"/>
            <a:ext cx="515678" cy="135935"/>
          </a:xfrm>
        </p:spPr>
        <p:txBody>
          <a:bodyPr/>
          <a:lstStyle/>
          <a:p>
            <a:r>
              <a:rPr kumimoji="0" lang="sv-SE" sz="800" b="0" i="0" u="none" strike="noStrike" kern="0" cap="none" spc="-10" normalizeH="0" baseline="0" noProof="0" dirty="0" err="1">
                <a:ln>
                  <a:noFill/>
                </a:ln>
                <a:solidFill>
                  <a:srgbClr val="505050"/>
                </a:solidFill>
                <a:effectLst/>
                <a:uLnTx/>
                <a:uFillTx/>
                <a:latin typeface="Segoe UI Semibold" panose="020B0702040204020203" pitchFamily="34" charset="0"/>
                <a:cs typeface="Segoe UI Semibold" panose="020B0702040204020203" pitchFamily="34" charset="0"/>
              </a:rPr>
              <a:t>EXTERIOR</a:t>
            </a:r>
            <a:endParaRPr lang="sv-SE" dirty="0"/>
          </a:p>
        </p:txBody>
      </p:sp>
      <p:sp>
        <p:nvSpPr>
          <p:cNvPr id="12" name="Content Placeholder 11">
            <a:extLst>
              <a:ext uri="{FF2B5EF4-FFF2-40B4-BE49-F238E27FC236}">
                <a16:creationId xmlns:a16="http://schemas.microsoft.com/office/drawing/2014/main" id="{4DF77569-B63E-4E3E-9F0F-739B4F6C97A2}"/>
              </a:ext>
            </a:extLst>
          </p:cNvPr>
          <p:cNvSpPr>
            <a:spLocks noGrp="1"/>
          </p:cNvSpPr>
          <p:nvPr>
            <p:ph sz="quarter" idx="19"/>
          </p:nvPr>
        </p:nvSpPr>
        <p:spPr>
          <a:xfrm>
            <a:off x="5706831" y="1465387"/>
            <a:ext cx="1302957" cy="283860"/>
          </a:xfrm>
        </p:spPr>
        <p:txBody>
          <a:bodyPr/>
          <a:lstStyle/>
          <a:p>
            <a:pPr marL="12700" marR="5080" lvl="0" indent="0" defTabSz="914400" eaLnBrk="1" fontAlgn="auto" latinLnBrk="0" hangingPunct="1">
              <a:lnSpc>
                <a:spcPct val="114599"/>
              </a:lnSpc>
              <a:spcBef>
                <a:spcPts val="100"/>
              </a:spcBef>
              <a:spcAft>
                <a:spcPts val="0"/>
              </a:spcAft>
              <a:buClrTx/>
              <a:buSzTx/>
              <a:buFontTx/>
              <a:buNone/>
              <a:tabLst/>
              <a:defRPr/>
            </a:pPr>
            <a:r>
              <a:rPr kumimoji="0" lang="sv-SE" sz="800" b="0" i="0" u="none" strike="noStrike" kern="0" cap="none" spc="-10" normalizeH="0" baseline="0" noProof="0" dirty="0" err="1">
                <a:ln>
                  <a:noFill/>
                </a:ln>
                <a:solidFill>
                  <a:srgbClr val="505050"/>
                </a:solidFill>
                <a:effectLst/>
                <a:uLnTx/>
                <a:uFillTx/>
                <a:latin typeface="Segoe UI"/>
                <a:cs typeface="Segoe UI"/>
              </a:rPr>
              <a:t>Casing</a:t>
            </a:r>
            <a:r>
              <a:rPr kumimoji="0" lang="sv-SE" sz="800" b="0" i="0" u="none" strike="noStrike" kern="0" cap="none" spc="-10" normalizeH="0" baseline="0" noProof="0" dirty="0">
                <a:ln>
                  <a:noFill/>
                </a:ln>
                <a:solidFill>
                  <a:srgbClr val="505050"/>
                </a:solidFill>
                <a:effectLst/>
                <a:uLnTx/>
                <a:uFillTx/>
                <a:latin typeface="Segoe UI"/>
                <a:cs typeface="Segoe UI"/>
              </a:rPr>
              <a:t>:</a:t>
            </a:r>
            <a:r>
              <a:rPr kumimoji="0" lang="sv-SE" sz="800" b="0" i="0" u="none" strike="noStrike" kern="0" cap="none" spc="-15" normalizeH="0" baseline="0" noProof="0" dirty="0">
                <a:ln>
                  <a:noFill/>
                </a:ln>
                <a:solidFill>
                  <a:srgbClr val="505050"/>
                </a:solidFill>
                <a:effectLst/>
                <a:uLnTx/>
                <a:uFillTx/>
                <a:latin typeface="Segoe UI"/>
                <a:cs typeface="Segoe UI"/>
              </a:rPr>
              <a:t> </a:t>
            </a:r>
            <a:r>
              <a:rPr kumimoji="0" lang="sv-SE" sz="800" b="0" i="0" u="none" strike="noStrike" kern="0" cap="none" spc="-20" normalizeH="0" baseline="0" noProof="0" dirty="0" err="1">
                <a:ln>
                  <a:noFill/>
                </a:ln>
                <a:solidFill>
                  <a:srgbClr val="505050"/>
                </a:solidFill>
                <a:effectLst/>
                <a:uLnTx/>
                <a:uFillTx/>
                <a:latin typeface="Segoe UI"/>
                <a:cs typeface="Segoe UI"/>
              </a:rPr>
              <a:t>Anodized</a:t>
            </a:r>
            <a:r>
              <a:rPr kumimoji="0" lang="sv-SE" sz="800" b="0" i="0" u="none" strike="noStrike" kern="0" cap="none" spc="-15" normalizeH="0" baseline="0" noProof="0" dirty="0">
                <a:ln>
                  <a:noFill/>
                </a:ln>
                <a:solidFill>
                  <a:srgbClr val="505050"/>
                </a:solidFill>
                <a:effectLst/>
                <a:uLnTx/>
                <a:uFillTx/>
                <a:latin typeface="Segoe UI"/>
                <a:cs typeface="Segoe UI"/>
              </a:rPr>
              <a:t> </a:t>
            </a:r>
            <a:r>
              <a:rPr kumimoji="0" lang="sv-SE" sz="800" b="0" i="0" u="none" strike="noStrike" kern="0" cap="none" spc="-30" normalizeH="0" baseline="0" noProof="0" dirty="0" err="1">
                <a:ln>
                  <a:noFill/>
                </a:ln>
                <a:solidFill>
                  <a:srgbClr val="505050"/>
                </a:solidFill>
                <a:effectLst/>
                <a:uLnTx/>
                <a:uFillTx/>
                <a:latin typeface="Segoe UI"/>
                <a:cs typeface="Segoe UI"/>
              </a:rPr>
              <a:t>aluminum</a:t>
            </a:r>
            <a:r>
              <a:rPr kumimoji="0" lang="sv-SE" sz="800" b="0" i="0" u="none" strike="noStrike" kern="0" cap="none" spc="-10" normalizeH="0" baseline="0" noProof="0" dirty="0">
                <a:ln>
                  <a:noFill/>
                </a:ln>
                <a:solidFill>
                  <a:srgbClr val="505050"/>
                </a:solidFill>
                <a:effectLst/>
                <a:uLnTx/>
                <a:uFillTx/>
                <a:latin typeface="Segoe UI"/>
                <a:cs typeface="Segoe UI"/>
              </a:rPr>
              <a:t> Color:</a:t>
            </a:r>
            <a:r>
              <a:rPr kumimoji="0" lang="sv-SE" sz="800" b="0" i="0" u="none" strike="noStrike" kern="0" cap="none" spc="-5"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err="1">
                <a:ln>
                  <a:noFill/>
                </a:ln>
                <a:solidFill>
                  <a:srgbClr val="505050"/>
                </a:solidFill>
                <a:effectLst/>
                <a:uLnTx/>
                <a:uFillTx/>
                <a:latin typeface="Segoe UI"/>
                <a:cs typeface="Segoe UI"/>
              </a:rPr>
              <a:t>Platinum</a:t>
            </a:r>
            <a:endParaRPr kumimoji="0" lang="sv-SE" sz="800" b="0" i="0" u="none" strike="noStrike" kern="0" cap="none" spc="0" normalizeH="0" baseline="0" noProof="0" dirty="0">
              <a:ln>
                <a:noFill/>
              </a:ln>
              <a:solidFill>
                <a:sysClr val="windowText" lastClr="000000"/>
              </a:solidFill>
              <a:effectLst/>
              <a:uLnTx/>
              <a:uFillTx/>
              <a:latin typeface="Segoe UI"/>
              <a:cs typeface="Segoe UI"/>
            </a:endParaRPr>
          </a:p>
        </p:txBody>
      </p:sp>
      <p:sp>
        <p:nvSpPr>
          <p:cNvPr id="14" name="Content Placeholder 13">
            <a:extLst>
              <a:ext uri="{FF2B5EF4-FFF2-40B4-BE49-F238E27FC236}">
                <a16:creationId xmlns:a16="http://schemas.microsoft.com/office/drawing/2014/main" id="{48F4312D-CB50-D78F-2B06-24F81866BCF1}"/>
              </a:ext>
            </a:extLst>
          </p:cNvPr>
          <p:cNvSpPr>
            <a:spLocks noGrp="1"/>
          </p:cNvSpPr>
          <p:nvPr>
            <p:ph sz="quarter" idx="20"/>
          </p:nvPr>
        </p:nvSpPr>
        <p:spPr>
          <a:xfrm>
            <a:off x="5133849" y="1942513"/>
            <a:ext cx="336551" cy="135935"/>
          </a:xfrm>
        </p:spPr>
        <p:txBody>
          <a:bodyPr/>
          <a:lstStyle/>
          <a:p>
            <a:r>
              <a:rPr kumimoji="0" lang="sv-SE" sz="800" b="0" i="0" u="none" strike="noStrike" kern="0" cap="none" spc="-10" normalizeH="0" baseline="0" noProof="0" dirty="0" err="1">
                <a:ln>
                  <a:noFill/>
                </a:ln>
                <a:solidFill>
                  <a:srgbClr val="505050"/>
                </a:solidFill>
                <a:effectLst/>
                <a:uLnTx/>
                <a:uFillTx/>
                <a:latin typeface="Segoe UI Semibold" panose="020B0702040204020203" pitchFamily="34" charset="0"/>
                <a:cs typeface="Segoe UI Semibold" panose="020B0702040204020203" pitchFamily="34" charset="0"/>
              </a:rPr>
              <a:t>HINGE</a:t>
            </a:r>
            <a:endParaRPr lang="sv-SE" dirty="0"/>
          </a:p>
        </p:txBody>
      </p:sp>
      <p:sp>
        <p:nvSpPr>
          <p:cNvPr id="17" name="Content Placeholder 16">
            <a:extLst>
              <a:ext uri="{FF2B5EF4-FFF2-40B4-BE49-F238E27FC236}">
                <a16:creationId xmlns:a16="http://schemas.microsoft.com/office/drawing/2014/main" id="{E890DABD-2FE7-4695-97BA-4771D4ACA989}"/>
              </a:ext>
            </a:extLst>
          </p:cNvPr>
          <p:cNvSpPr>
            <a:spLocks noGrp="1"/>
          </p:cNvSpPr>
          <p:nvPr>
            <p:ph sz="quarter" idx="21"/>
          </p:nvPr>
        </p:nvSpPr>
        <p:spPr>
          <a:xfrm>
            <a:off x="5707098" y="1924711"/>
            <a:ext cx="1549366" cy="271036"/>
          </a:xfrm>
        </p:spPr>
        <p:txBody>
          <a:bodyPr/>
          <a:lstStyle/>
          <a:p>
            <a:pPr marL="12700" marR="5080" lvl="0" indent="0" defTabSz="914400" eaLnBrk="1" fontAlgn="auto" latinLnBrk="0" hangingPunct="1">
              <a:lnSpc>
                <a:spcPct val="114599"/>
              </a:lnSpc>
              <a:spcBef>
                <a:spcPts val="100"/>
              </a:spcBef>
              <a:spcAft>
                <a:spcPts val="0"/>
              </a:spcAft>
              <a:buClrTx/>
              <a:buSzTx/>
              <a:buFontTx/>
              <a:buNone/>
              <a:tabLst/>
              <a:defRPr/>
            </a:pPr>
            <a:r>
              <a:rPr kumimoji="0" lang="en-US" sz="800" b="0" i="0" u="none" strike="noStrike" kern="0" cap="none" spc="-20" normalizeH="0" baseline="0" noProof="0" dirty="0">
                <a:ln>
                  <a:noFill/>
                </a:ln>
                <a:solidFill>
                  <a:srgbClr val="505050"/>
                </a:solidFill>
                <a:effectLst/>
                <a:uLnTx/>
                <a:uFillTx/>
                <a:latin typeface="Segoe UI"/>
                <a:cs typeface="Segoe UI"/>
              </a:rPr>
              <a:t>Dynamic</a:t>
            </a:r>
            <a:r>
              <a:rPr kumimoji="0" lang="en-US" sz="800" b="0" i="0" u="none" strike="noStrike" kern="0" cap="none" spc="-15" normalizeH="0" baseline="0" noProof="0" dirty="0">
                <a:ln>
                  <a:noFill/>
                </a:ln>
                <a:solidFill>
                  <a:srgbClr val="505050"/>
                </a:solidFill>
                <a:effectLst/>
                <a:uLnTx/>
                <a:uFillTx/>
                <a:latin typeface="Segoe UI"/>
                <a:cs typeface="Segoe UI"/>
              </a:rPr>
              <a:t> </a:t>
            </a:r>
            <a:r>
              <a:rPr kumimoji="0" lang="en-US" sz="800" b="0" i="0" u="none" strike="noStrike" kern="0" cap="none" spc="-25" normalizeH="0" baseline="0" noProof="0" dirty="0">
                <a:ln>
                  <a:noFill/>
                </a:ln>
                <a:solidFill>
                  <a:srgbClr val="505050"/>
                </a:solidFill>
                <a:effectLst/>
                <a:uLnTx/>
                <a:uFillTx/>
                <a:latin typeface="Segoe UI"/>
                <a:cs typeface="Segoe UI"/>
              </a:rPr>
              <a:t>Woven</a:t>
            </a:r>
            <a:r>
              <a:rPr kumimoji="0" lang="en-US" sz="800" b="0" i="0" u="none" strike="noStrike" kern="0" cap="none" spc="-15" normalizeH="0" baseline="0" noProof="0" dirty="0">
                <a:ln>
                  <a:noFill/>
                </a:ln>
                <a:solidFill>
                  <a:srgbClr val="505050"/>
                </a:solidFill>
                <a:effectLst/>
                <a:uLnTx/>
                <a:uFillTx/>
                <a:latin typeface="Segoe UI"/>
                <a:cs typeface="Segoe UI"/>
              </a:rPr>
              <a:t> </a:t>
            </a:r>
            <a:r>
              <a:rPr kumimoji="0" lang="en-US" sz="800" b="0" i="0" u="none" strike="noStrike" kern="0" cap="none" spc="-10" normalizeH="0" baseline="0" noProof="0" dirty="0">
                <a:ln>
                  <a:noFill/>
                </a:ln>
                <a:solidFill>
                  <a:srgbClr val="505050"/>
                </a:solidFill>
                <a:effectLst/>
                <a:uLnTx/>
                <a:uFillTx/>
                <a:latin typeface="Segoe UI"/>
                <a:cs typeface="Segoe UI"/>
              </a:rPr>
              <a:t>Hinge</a:t>
            </a:r>
            <a:r>
              <a:rPr kumimoji="0" lang="en-US" sz="800" b="0" i="0" u="none" strike="noStrike" kern="0" cap="none" spc="-15" normalizeH="0" baseline="0" noProof="0" dirty="0">
                <a:ln>
                  <a:noFill/>
                </a:ln>
                <a:solidFill>
                  <a:srgbClr val="505050"/>
                </a:solidFill>
                <a:effectLst/>
                <a:uLnTx/>
                <a:uFillTx/>
                <a:latin typeface="Segoe UI"/>
                <a:cs typeface="Segoe UI"/>
              </a:rPr>
              <a:t> </a:t>
            </a:r>
            <a:r>
              <a:rPr kumimoji="0" lang="en-US" sz="800" b="0" i="0" u="none" strike="noStrike" kern="0" cap="none" spc="-20" normalizeH="0" baseline="0" noProof="0" dirty="0">
                <a:ln>
                  <a:noFill/>
                </a:ln>
                <a:solidFill>
                  <a:srgbClr val="505050"/>
                </a:solidFill>
                <a:effectLst/>
                <a:uLnTx/>
                <a:uFillTx/>
                <a:latin typeface="Segoe UI"/>
                <a:cs typeface="Segoe UI"/>
              </a:rPr>
              <a:t>made</a:t>
            </a:r>
            <a:r>
              <a:rPr kumimoji="0" lang="en-US" sz="800" b="0" i="0" u="none" strike="noStrike" kern="0" cap="none" spc="-10" normalizeH="0" baseline="0" noProof="0" dirty="0">
                <a:ln>
                  <a:noFill/>
                </a:ln>
                <a:solidFill>
                  <a:srgbClr val="505050"/>
                </a:solidFill>
                <a:effectLst/>
                <a:uLnTx/>
                <a:uFillTx/>
                <a:latin typeface="Segoe UI"/>
                <a:cs typeface="Segoe UI"/>
              </a:rPr>
              <a:t> </a:t>
            </a:r>
            <a:r>
              <a:rPr kumimoji="0" lang="en-US" sz="800" b="0" i="0" u="none" strike="noStrike" kern="0" cap="none" spc="-45" normalizeH="0" baseline="0" noProof="0" dirty="0">
                <a:ln>
                  <a:noFill/>
                </a:ln>
                <a:solidFill>
                  <a:srgbClr val="505050"/>
                </a:solidFill>
                <a:effectLst/>
                <a:uLnTx/>
                <a:uFillTx/>
                <a:latin typeface="Segoe UI"/>
                <a:cs typeface="Segoe UI"/>
              </a:rPr>
              <a:t>of</a:t>
            </a:r>
            <a:r>
              <a:rPr kumimoji="0" lang="en-US" sz="800" b="0" i="0" u="none" strike="noStrike" kern="0" cap="none" spc="500" normalizeH="0" baseline="0" noProof="0" dirty="0">
                <a:ln>
                  <a:noFill/>
                </a:ln>
                <a:solidFill>
                  <a:srgbClr val="505050"/>
                </a:solidFill>
                <a:effectLst/>
                <a:uLnTx/>
                <a:uFillTx/>
                <a:latin typeface="Segoe UI"/>
                <a:cs typeface="Segoe UI"/>
              </a:rPr>
              <a:t> </a:t>
            </a:r>
            <a:r>
              <a:rPr kumimoji="0" lang="en-US" sz="800" b="0" i="0" u="none" strike="noStrike" kern="0" cap="none" spc="-20" normalizeH="0" baseline="0" noProof="0" dirty="0">
                <a:ln>
                  <a:noFill/>
                </a:ln>
                <a:solidFill>
                  <a:srgbClr val="505050"/>
                </a:solidFill>
                <a:effectLst/>
                <a:uLnTx/>
                <a:uFillTx/>
                <a:latin typeface="Segoe UI"/>
                <a:cs typeface="Segoe UI"/>
              </a:rPr>
              <a:t>woven</a:t>
            </a:r>
            <a:r>
              <a:rPr kumimoji="0" lang="en-US" sz="800" b="0" i="0" u="none" strike="noStrike" kern="0" cap="none" spc="-15" normalizeH="0" baseline="0" noProof="0" dirty="0">
                <a:ln>
                  <a:noFill/>
                </a:ln>
                <a:solidFill>
                  <a:srgbClr val="505050"/>
                </a:solidFill>
                <a:effectLst/>
                <a:uLnTx/>
                <a:uFillTx/>
                <a:latin typeface="Segoe UI"/>
                <a:cs typeface="Segoe UI"/>
              </a:rPr>
              <a:t> </a:t>
            </a:r>
            <a:r>
              <a:rPr kumimoji="0" lang="en-US" sz="800" b="0" i="0" u="none" strike="noStrike" kern="0" cap="none" spc="-10" normalizeH="0" baseline="0" noProof="0" dirty="0">
                <a:ln>
                  <a:noFill/>
                </a:ln>
                <a:solidFill>
                  <a:srgbClr val="505050"/>
                </a:solidFill>
                <a:effectLst/>
                <a:uLnTx/>
                <a:uFillTx/>
                <a:latin typeface="Segoe UI"/>
                <a:cs typeface="Segoe UI"/>
              </a:rPr>
              <a:t>fabric</a:t>
            </a:r>
            <a:endParaRPr kumimoji="0" lang="en-US" sz="800" b="0" i="0" u="none" strike="noStrike" kern="0" cap="none" spc="0" normalizeH="0" baseline="0" noProof="0" dirty="0">
              <a:ln>
                <a:noFill/>
              </a:ln>
              <a:solidFill>
                <a:sysClr val="windowText" lastClr="000000"/>
              </a:solidFill>
              <a:effectLst/>
              <a:uLnTx/>
              <a:uFillTx/>
              <a:latin typeface="Segoe UI"/>
              <a:cs typeface="Segoe UI"/>
            </a:endParaRPr>
          </a:p>
        </p:txBody>
      </p:sp>
      <p:sp>
        <p:nvSpPr>
          <p:cNvPr id="19" name="Content Placeholder 18">
            <a:extLst>
              <a:ext uri="{FF2B5EF4-FFF2-40B4-BE49-F238E27FC236}">
                <a16:creationId xmlns:a16="http://schemas.microsoft.com/office/drawing/2014/main" id="{0DED98C1-7DA6-DF56-79FC-0AA2B83CA968}"/>
              </a:ext>
            </a:extLst>
          </p:cNvPr>
          <p:cNvSpPr>
            <a:spLocks noGrp="1"/>
          </p:cNvSpPr>
          <p:nvPr>
            <p:ph sz="quarter" idx="22"/>
          </p:nvPr>
        </p:nvSpPr>
        <p:spPr>
          <a:xfrm>
            <a:off x="5001243" y="2401571"/>
            <a:ext cx="468630" cy="123269"/>
          </a:xfrm>
        </p:spPr>
        <p:txBody>
          <a:bodyPr/>
          <a:lstStyle/>
          <a:p>
            <a:r>
              <a:rPr kumimoji="0" lang="sv-SE" sz="800" b="0" i="0" u="none" strike="noStrike" kern="0" cap="none" spc="-10" normalizeH="0" baseline="0" noProof="0" dirty="0">
                <a:ln>
                  <a:noFill/>
                </a:ln>
                <a:solidFill>
                  <a:srgbClr val="505050"/>
                </a:solidFill>
                <a:effectLst/>
                <a:uLnTx/>
                <a:uFillTx/>
                <a:latin typeface="Segoe UI Semibold" panose="020B0702040204020203" pitchFamily="34" charset="0"/>
                <a:cs typeface="Segoe UI Semibold" panose="020B0702040204020203" pitchFamily="34" charset="0"/>
              </a:rPr>
              <a:t>SENSORS</a:t>
            </a:r>
            <a:endParaRPr lang="sv-SE" dirty="0"/>
          </a:p>
        </p:txBody>
      </p:sp>
      <p:sp>
        <p:nvSpPr>
          <p:cNvPr id="20" name="Content Placeholder 19">
            <a:extLst>
              <a:ext uri="{FF2B5EF4-FFF2-40B4-BE49-F238E27FC236}">
                <a16:creationId xmlns:a16="http://schemas.microsoft.com/office/drawing/2014/main" id="{A0191EF8-50FD-B96E-87A2-7EB457DA2D1E}"/>
              </a:ext>
            </a:extLst>
          </p:cNvPr>
          <p:cNvSpPr>
            <a:spLocks noGrp="1"/>
          </p:cNvSpPr>
          <p:nvPr>
            <p:ph sz="quarter" idx="23"/>
          </p:nvPr>
        </p:nvSpPr>
        <p:spPr>
          <a:xfrm>
            <a:off x="5706832" y="2384217"/>
            <a:ext cx="1527810" cy="585330"/>
          </a:xfrm>
        </p:spPr>
        <p:txBody>
          <a:bodyPr/>
          <a:lstStyle/>
          <a:p>
            <a:pPr marL="12700" marR="5080" lvl="0" indent="0" defTabSz="914400" eaLnBrk="1" fontAlgn="auto" latinLnBrk="0" hangingPunct="1">
              <a:lnSpc>
                <a:spcPct val="114599"/>
              </a:lnSpc>
              <a:spcBef>
                <a:spcPts val="100"/>
              </a:spcBef>
              <a:spcAft>
                <a:spcPts val="0"/>
              </a:spcAft>
              <a:buClrTx/>
              <a:buSzTx/>
              <a:buFontTx/>
              <a:buNone/>
              <a:tabLst/>
              <a:defRPr/>
            </a:pPr>
            <a:r>
              <a:rPr kumimoji="0" lang="sv-SE" sz="800" b="0" i="0" u="none" strike="noStrike" kern="0" cap="none" spc="-20" normalizeH="0" baseline="0" noProof="0" dirty="0">
                <a:ln>
                  <a:noFill/>
                </a:ln>
                <a:solidFill>
                  <a:srgbClr val="505050"/>
                </a:solidFill>
                <a:effectLst/>
                <a:uLnTx/>
                <a:uFillTx/>
                <a:latin typeface="Segoe UI"/>
                <a:cs typeface="Segoe UI"/>
              </a:rPr>
              <a:t>Auto</a:t>
            </a:r>
            <a:r>
              <a:rPr kumimoji="0" lang="sv-SE" sz="800" b="0" i="0" u="none" strike="noStrike" kern="0" cap="none" spc="-15" normalizeH="0" baseline="0" noProof="0" dirty="0">
                <a:ln>
                  <a:noFill/>
                </a:ln>
                <a:solidFill>
                  <a:srgbClr val="505050"/>
                </a:solidFill>
                <a:effectLst/>
                <a:uLnTx/>
                <a:uFillTx/>
                <a:latin typeface="Segoe UI"/>
                <a:cs typeface="Segoe UI"/>
              </a:rPr>
              <a:t> </a:t>
            </a:r>
            <a:r>
              <a:rPr kumimoji="0" lang="sv-SE" sz="800" b="0" i="0" u="none" strike="noStrike" kern="0" cap="none" spc="-20" normalizeH="0" baseline="0" noProof="0" dirty="0" err="1">
                <a:ln>
                  <a:noFill/>
                </a:ln>
                <a:solidFill>
                  <a:srgbClr val="505050"/>
                </a:solidFill>
                <a:effectLst/>
                <a:uLnTx/>
                <a:uFillTx/>
                <a:latin typeface="Segoe UI"/>
                <a:cs typeface="Segoe UI"/>
              </a:rPr>
              <a:t>brightness</a:t>
            </a:r>
            <a:r>
              <a:rPr kumimoji="0" lang="sv-SE" sz="800" b="0" i="0" u="none" strike="noStrike" kern="0" cap="none" spc="-15" normalizeH="0" baseline="0" noProof="0" dirty="0">
                <a:ln>
                  <a:noFill/>
                </a:ln>
                <a:solidFill>
                  <a:srgbClr val="505050"/>
                </a:solidFill>
                <a:effectLst/>
                <a:uLnTx/>
                <a:uFillTx/>
                <a:latin typeface="Segoe UI"/>
                <a:cs typeface="Segoe UI"/>
              </a:rPr>
              <a:t> </a:t>
            </a:r>
            <a:r>
              <a:rPr kumimoji="0" lang="sv-SE" sz="800" b="0" i="0" u="none" strike="noStrike" kern="0" cap="none" spc="0" normalizeH="0" baseline="0" noProof="0" dirty="0">
                <a:ln>
                  <a:noFill/>
                </a:ln>
                <a:solidFill>
                  <a:srgbClr val="505050"/>
                </a:solidFill>
                <a:effectLst/>
                <a:uLnTx/>
                <a:uFillTx/>
                <a:latin typeface="Segoe UI"/>
                <a:cs typeface="Segoe UI"/>
              </a:rPr>
              <a:t>via</a:t>
            </a:r>
            <a:r>
              <a:rPr kumimoji="0" lang="sv-SE" sz="800" b="0" i="0" u="none" strike="noStrike" kern="0" cap="none" spc="-10" normalizeH="0" baseline="0" noProof="0" dirty="0">
                <a:ln>
                  <a:noFill/>
                </a:ln>
                <a:solidFill>
                  <a:srgbClr val="505050"/>
                </a:solidFill>
                <a:effectLst/>
                <a:uLnTx/>
                <a:uFillTx/>
                <a:latin typeface="Segoe UI"/>
                <a:cs typeface="Segoe UI"/>
              </a:rPr>
              <a:t> </a:t>
            </a:r>
            <a:r>
              <a:rPr kumimoji="0" lang="sv-SE" sz="800" b="0" i="0" u="none" strike="noStrike" kern="0" cap="none" spc="-20" normalizeH="0" baseline="0" noProof="0" dirty="0">
                <a:ln>
                  <a:noFill/>
                </a:ln>
                <a:solidFill>
                  <a:srgbClr val="505050"/>
                </a:solidFill>
                <a:effectLst/>
                <a:uLnTx/>
                <a:uFillTx/>
                <a:latin typeface="Segoe UI"/>
                <a:cs typeface="Segoe UI"/>
              </a:rPr>
              <a:t>Ambient</a:t>
            </a:r>
            <a:r>
              <a:rPr kumimoji="0" lang="sv-SE" sz="800" b="0" i="0" u="none" strike="noStrike" kern="0" cap="none" spc="-15" normalizeH="0" baseline="0" noProof="0" dirty="0">
                <a:ln>
                  <a:noFill/>
                </a:ln>
                <a:solidFill>
                  <a:srgbClr val="505050"/>
                </a:solidFill>
                <a:effectLst/>
                <a:uLnTx/>
                <a:uFillTx/>
                <a:latin typeface="Segoe UI"/>
                <a:cs typeface="Segoe UI"/>
              </a:rPr>
              <a:t> </a:t>
            </a:r>
            <a:r>
              <a:rPr kumimoji="0" lang="sv-SE" sz="800" b="0" i="0" u="none" strike="noStrike" kern="0" cap="none" spc="-20" normalizeH="0" baseline="0" noProof="0" dirty="0">
                <a:ln>
                  <a:noFill/>
                </a:ln>
                <a:solidFill>
                  <a:srgbClr val="505050"/>
                </a:solidFill>
                <a:effectLst/>
                <a:uLnTx/>
                <a:uFillTx/>
                <a:latin typeface="Segoe UI"/>
                <a:cs typeface="Segoe UI"/>
              </a:rPr>
              <a:t>Color</a:t>
            </a:r>
            <a:r>
              <a:rPr kumimoji="0" lang="sv-SE" sz="800" b="0" i="0" u="none" strike="noStrike" kern="0" cap="none" spc="-10" normalizeH="0" baseline="0" noProof="0" dirty="0">
                <a:ln>
                  <a:noFill/>
                </a:ln>
                <a:solidFill>
                  <a:srgbClr val="505050"/>
                </a:solidFill>
                <a:effectLst/>
                <a:uLnTx/>
                <a:uFillTx/>
                <a:latin typeface="Segoe UI"/>
                <a:cs typeface="Segoe UI"/>
              </a:rPr>
              <a:t> Sensor</a:t>
            </a:r>
            <a:endParaRPr kumimoji="0" lang="sv-SE" sz="800" b="0" i="0" u="none" strike="noStrike" kern="0" cap="none" spc="0" normalizeH="0" baseline="0" noProof="0" dirty="0">
              <a:ln>
                <a:noFill/>
              </a:ln>
              <a:solidFill>
                <a:sysClr val="windowText" lastClr="000000"/>
              </a:solidFill>
              <a:effectLst/>
              <a:uLnTx/>
              <a:uFillTx/>
              <a:latin typeface="Segoe UI"/>
              <a:cs typeface="Segoe UI"/>
            </a:endParaRPr>
          </a:p>
          <a:p>
            <a:pPr marL="12700" marR="867410" lvl="0" indent="0" defTabSz="914400" eaLnBrk="1" fontAlgn="auto" latinLnBrk="0" hangingPunct="1">
              <a:lnSpc>
                <a:spcPct val="114599"/>
              </a:lnSpc>
              <a:spcBef>
                <a:spcPts val="0"/>
              </a:spcBef>
              <a:spcAft>
                <a:spcPts val="0"/>
              </a:spcAft>
              <a:buClrTx/>
              <a:buSzTx/>
              <a:buFontTx/>
              <a:buNone/>
              <a:tabLst/>
              <a:defRPr/>
            </a:pPr>
            <a:r>
              <a:rPr kumimoji="0" lang="sv-SE" sz="800" b="0" i="0" u="none" strike="noStrike" kern="0" cap="none" spc="-25" normalizeH="0" baseline="0" noProof="0" dirty="0">
                <a:ln>
                  <a:noFill/>
                </a:ln>
                <a:solidFill>
                  <a:srgbClr val="505050"/>
                </a:solidFill>
                <a:effectLst/>
                <a:uLnTx/>
                <a:uFillTx/>
                <a:latin typeface="Segoe UI"/>
                <a:cs typeface="Segoe UI"/>
              </a:rPr>
              <a:t>Accelerometer</a:t>
            </a:r>
            <a:r>
              <a:rPr kumimoji="0" lang="sv-SE" sz="800" b="0" i="0" u="none" strike="noStrike" kern="0" cap="none" spc="-10"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err="1">
                <a:ln>
                  <a:noFill/>
                </a:ln>
                <a:solidFill>
                  <a:srgbClr val="505050"/>
                </a:solidFill>
                <a:effectLst/>
                <a:uLnTx/>
                <a:uFillTx/>
                <a:latin typeface="Segoe UI"/>
                <a:cs typeface="Segoe UI"/>
              </a:rPr>
              <a:t>Gyroscope</a:t>
            </a:r>
            <a:endParaRPr kumimoji="0" lang="sv-SE" sz="800" b="0" i="0" u="none" strike="noStrike" kern="0" cap="none" spc="0" normalizeH="0" baseline="0" noProof="0" dirty="0">
              <a:ln>
                <a:noFill/>
              </a:ln>
              <a:solidFill>
                <a:sysClr val="windowText" lastClr="000000"/>
              </a:solidFill>
              <a:effectLst/>
              <a:uLnTx/>
              <a:uFillTx/>
              <a:latin typeface="Segoe UI"/>
              <a:cs typeface="Segoe UI"/>
            </a:endParaRPr>
          </a:p>
        </p:txBody>
      </p:sp>
      <p:sp>
        <p:nvSpPr>
          <p:cNvPr id="27" name="Content Placeholder 26">
            <a:extLst>
              <a:ext uri="{FF2B5EF4-FFF2-40B4-BE49-F238E27FC236}">
                <a16:creationId xmlns:a16="http://schemas.microsoft.com/office/drawing/2014/main" id="{3DF05974-A7AD-6454-5F20-A00B12F22ACF}"/>
              </a:ext>
            </a:extLst>
          </p:cNvPr>
          <p:cNvSpPr>
            <a:spLocks noGrp="1"/>
          </p:cNvSpPr>
          <p:nvPr>
            <p:ph sz="quarter" idx="24"/>
          </p:nvPr>
        </p:nvSpPr>
        <p:spPr>
          <a:xfrm>
            <a:off x="4909996" y="3121952"/>
            <a:ext cx="562567" cy="282791"/>
          </a:xfrm>
        </p:spPr>
        <p:txBody>
          <a:bodyPr/>
          <a:lstStyle/>
          <a:p>
            <a:pPr marL="108585" marR="5080" lvl="0" indent="-96520" defTabSz="914400" eaLnBrk="1" fontAlgn="auto" latinLnBrk="0" hangingPunct="1">
              <a:lnSpc>
                <a:spcPct val="114500"/>
              </a:lnSpc>
              <a:spcBef>
                <a:spcPts val="100"/>
              </a:spcBef>
              <a:spcAft>
                <a:spcPts val="0"/>
              </a:spcAft>
              <a:buClrTx/>
              <a:buSzTx/>
              <a:buFontTx/>
              <a:buNone/>
              <a:tabLst/>
              <a:defRPr/>
            </a:pPr>
            <a:r>
              <a:rPr kumimoji="0" lang="sv-SE" sz="800" b="0" i="0" u="none" strike="noStrike" kern="0" cap="none" spc="-10" normalizeH="0" baseline="0" noProof="0" dirty="0" err="1">
                <a:ln>
                  <a:noFill/>
                </a:ln>
                <a:solidFill>
                  <a:srgbClr val="505050"/>
                </a:solidFill>
                <a:effectLst/>
                <a:uLnTx/>
                <a:uFillTx/>
                <a:latin typeface="Segoe UI Semibold" panose="020B0702040204020203" pitchFamily="34" charset="0"/>
                <a:cs typeface="Segoe UI Semibold" panose="020B0702040204020203" pitchFamily="34" charset="0"/>
              </a:rPr>
              <a:t>WHAT'S</a:t>
            </a:r>
            <a:r>
              <a:rPr kumimoji="0" lang="sv-SE" sz="800" b="0" i="0" u="none" strike="noStrike" kern="0" cap="none" spc="-5" normalizeH="0" baseline="0" noProof="0" dirty="0">
                <a:ln>
                  <a:noFill/>
                </a:ln>
                <a:solidFill>
                  <a:srgbClr val="505050"/>
                </a:solidFill>
                <a:effectLst/>
                <a:uLnTx/>
                <a:uFillTx/>
                <a:latin typeface="Segoe UI Semibold" panose="020B0702040204020203" pitchFamily="34" charset="0"/>
                <a:cs typeface="Segoe UI Semibold" panose="020B0702040204020203" pitchFamily="34" charset="0"/>
              </a:rPr>
              <a:t> </a:t>
            </a:r>
            <a:r>
              <a:rPr kumimoji="0" lang="sv-SE" sz="800" b="0" i="0" u="none" strike="noStrike" kern="0" cap="none" spc="-25" normalizeH="0" baseline="0" noProof="0" dirty="0">
                <a:ln>
                  <a:noFill/>
                </a:ln>
                <a:solidFill>
                  <a:srgbClr val="505050"/>
                </a:solidFill>
                <a:effectLst/>
                <a:uLnTx/>
                <a:uFillTx/>
                <a:latin typeface="Segoe UI Semibold" panose="020B0702040204020203" pitchFamily="34" charset="0"/>
                <a:cs typeface="Segoe UI Semibold" panose="020B0702040204020203" pitchFamily="34" charset="0"/>
              </a:rPr>
              <a:t>IN</a:t>
            </a:r>
            <a:r>
              <a:rPr kumimoji="0" lang="sv-SE" sz="800" b="0" i="0" u="none" strike="noStrike" kern="0" cap="none" spc="0" normalizeH="0" baseline="0" noProof="0" dirty="0">
                <a:ln>
                  <a:noFill/>
                </a:ln>
                <a:solidFill>
                  <a:srgbClr val="505050"/>
                </a:solidFill>
                <a:effectLst/>
                <a:uLnTx/>
                <a:uFillTx/>
                <a:latin typeface="Segoe UI Semibold" panose="020B0702040204020203" pitchFamily="34" charset="0"/>
                <a:cs typeface="Segoe UI Semibold" panose="020B0702040204020203" pitchFamily="34" charset="0"/>
              </a:rPr>
              <a:t> THE</a:t>
            </a:r>
            <a:r>
              <a:rPr kumimoji="0" lang="sv-SE" sz="800" b="0" i="0" u="none" strike="noStrike" kern="0" cap="none" spc="5" normalizeH="0" baseline="0" noProof="0" dirty="0">
                <a:ln>
                  <a:noFill/>
                </a:ln>
                <a:solidFill>
                  <a:srgbClr val="505050"/>
                </a:solidFill>
                <a:effectLst/>
                <a:uLnTx/>
                <a:uFillTx/>
                <a:latin typeface="Segoe UI Semibold" panose="020B0702040204020203" pitchFamily="34" charset="0"/>
                <a:cs typeface="Segoe UI Semibold" panose="020B0702040204020203" pitchFamily="34" charset="0"/>
              </a:rPr>
              <a:t> </a:t>
            </a:r>
            <a:r>
              <a:rPr kumimoji="0" lang="sv-SE" sz="800" b="0" i="0" u="none" strike="noStrike" kern="0" cap="none" spc="-25" normalizeH="0" baseline="0" noProof="0" dirty="0">
                <a:ln>
                  <a:noFill/>
                </a:ln>
                <a:solidFill>
                  <a:srgbClr val="505050"/>
                </a:solidFill>
                <a:effectLst/>
                <a:uLnTx/>
                <a:uFillTx/>
                <a:latin typeface="Segoe UI Semibold" panose="020B0702040204020203" pitchFamily="34" charset="0"/>
                <a:cs typeface="Segoe UI Semibold" panose="020B0702040204020203" pitchFamily="34" charset="0"/>
              </a:rPr>
              <a:t>BOX</a:t>
            </a:r>
            <a:endParaRPr kumimoji="0" lang="sv-SE" sz="800" b="0" i="0" u="none" strike="noStrike" kern="0" cap="none" spc="0" normalizeH="0" baseline="0" noProof="0" dirty="0">
              <a:ln>
                <a:noFill/>
              </a:ln>
              <a:solidFill>
                <a:sysClr val="windowText" lastClr="000000"/>
              </a:solidFill>
              <a:effectLst/>
              <a:uLnTx/>
              <a:uFillTx/>
              <a:latin typeface="Segoe UI Semibold" panose="020B0702040204020203" pitchFamily="34" charset="0"/>
              <a:cs typeface="Segoe UI Semibold" panose="020B0702040204020203" pitchFamily="34" charset="0"/>
            </a:endParaRPr>
          </a:p>
        </p:txBody>
      </p:sp>
      <p:sp>
        <p:nvSpPr>
          <p:cNvPr id="28" name="Content Placeholder 27">
            <a:extLst>
              <a:ext uri="{FF2B5EF4-FFF2-40B4-BE49-F238E27FC236}">
                <a16:creationId xmlns:a16="http://schemas.microsoft.com/office/drawing/2014/main" id="{006F5148-5F35-DD5D-B4E9-6467EB5DB56E}"/>
              </a:ext>
            </a:extLst>
          </p:cNvPr>
          <p:cNvSpPr>
            <a:spLocks noGrp="1"/>
          </p:cNvSpPr>
          <p:nvPr>
            <p:ph sz="quarter" idx="25"/>
          </p:nvPr>
        </p:nvSpPr>
        <p:spPr>
          <a:xfrm>
            <a:off x="5682419" y="3122903"/>
            <a:ext cx="1527810" cy="1011549"/>
          </a:xfrm>
        </p:spPr>
        <p:txBody>
          <a:bodyPr/>
          <a:lstStyle/>
          <a:p>
            <a:pPr marL="38100" marR="398780" lvl="0" indent="0" defTabSz="914400" eaLnBrk="1" fontAlgn="auto" latinLnBrk="0" hangingPunct="1">
              <a:lnSpc>
                <a:spcPct val="114599"/>
              </a:lnSpc>
              <a:spcBef>
                <a:spcPts val="100"/>
              </a:spcBef>
              <a:spcAft>
                <a:spcPts val="0"/>
              </a:spcAft>
              <a:buClrTx/>
              <a:buSzTx/>
              <a:buFontTx/>
              <a:buNone/>
              <a:tabLst/>
              <a:defRPr/>
            </a:pPr>
            <a:r>
              <a:rPr kumimoji="0" lang="sv-SE" sz="800" b="0" i="0" u="none" strike="noStrike" kern="0" cap="none" spc="-10" normalizeH="0" baseline="0" noProof="0" dirty="0">
                <a:ln>
                  <a:noFill/>
                </a:ln>
                <a:solidFill>
                  <a:srgbClr val="505050"/>
                </a:solidFill>
                <a:effectLst/>
                <a:uLnTx/>
                <a:uFillTx/>
                <a:latin typeface="Segoe UI"/>
                <a:cs typeface="Segoe UI"/>
              </a:rPr>
              <a:t>Surface</a:t>
            </a:r>
            <a:r>
              <a:rPr kumimoji="0" lang="sv-SE" sz="800" b="0" i="0" u="none" strike="noStrike" kern="0" cap="none" spc="-15" normalizeH="0" baseline="0" noProof="0" dirty="0">
                <a:ln>
                  <a:noFill/>
                </a:ln>
                <a:solidFill>
                  <a:srgbClr val="505050"/>
                </a:solidFill>
                <a:effectLst/>
                <a:uLnTx/>
                <a:uFillTx/>
                <a:latin typeface="Segoe UI"/>
                <a:cs typeface="Segoe UI"/>
              </a:rPr>
              <a:t> </a:t>
            </a:r>
            <a:r>
              <a:rPr kumimoji="0" lang="sv-SE" sz="800" b="0" i="0" u="none" strike="noStrike" kern="0" cap="none" spc="-20" normalizeH="0" baseline="0" noProof="0" dirty="0">
                <a:ln>
                  <a:noFill/>
                </a:ln>
                <a:solidFill>
                  <a:srgbClr val="505050"/>
                </a:solidFill>
                <a:effectLst/>
                <a:uLnTx/>
                <a:uFillTx/>
                <a:latin typeface="Segoe UI"/>
                <a:cs typeface="Segoe UI"/>
              </a:rPr>
              <a:t>Laptop</a:t>
            </a:r>
            <a:r>
              <a:rPr kumimoji="0" lang="sv-SE" sz="800" b="0" i="0" u="none" strike="noStrike" kern="0" cap="none" spc="-15" normalizeH="0" baseline="0" noProof="0" dirty="0">
                <a:ln>
                  <a:noFill/>
                </a:ln>
                <a:solidFill>
                  <a:srgbClr val="505050"/>
                </a:solidFill>
                <a:effectLst/>
                <a:uLnTx/>
                <a:uFillTx/>
                <a:latin typeface="Segoe UI"/>
                <a:cs typeface="Segoe UI"/>
              </a:rPr>
              <a:t> </a:t>
            </a:r>
            <a:r>
              <a:rPr kumimoji="0" lang="sv-SE" sz="800" b="0" i="0" u="none" strike="noStrike" kern="0" cap="none" spc="-20" normalizeH="0" baseline="0" noProof="0" dirty="0">
                <a:ln>
                  <a:noFill/>
                </a:ln>
                <a:solidFill>
                  <a:srgbClr val="505050"/>
                </a:solidFill>
                <a:effectLst/>
                <a:uLnTx/>
                <a:uFillTx/>
                <a:latin typeface="Segoe UI"/>
                <a:cs typeface="Segoe UI"/>
              </a:rPr>
              <a:t>Studio</a:t>
            </a:r>
            <a:r>
              <a:rPr kumimoji="0" lang="sv-SE" sz="800" b="0" i="0" u="none" strike="noStrike" kern="0" cap="none" spc="-10" normalizeH="0" baseline="0" noProof="0" dirty="0">
                <a:ln>
                  <a:noFill/>
                </a:ln>
                <a:solidFill>
                  <a:srgbClr val="505050"/>
                </a:solidFill>
                <a:effectLst/>
                <a:uLnTx/>
                <a:uFillTx/>
                <a:latin typeface="Segoe UI"/>
                <a:cs typeface="Segoe UI"/>
              </a:rPr>
              <a:t> </a:t>
            </a:r>
            <a:r>
              <a:rPr kumimoji="0" lang="sv-SE" sz="800" b="0" i="0" u="none" strike="noStrike" kern="0" cap="none" spc="-50" normalizeH="0" baseline="0" noProof="0" dirty="0">
                <a:ln>
                  <a:noFill/>
                </a:ln>
                <a:solidFill>
                  <a:srgbClr val="505050"/>
                </a:solidFill>
                <a:effectLst/>
                <a:uLnTx/>
                <a:uFillTx/>
                <a:latin typeface="Segoe UI"/>
                <a:cs typeface="Segoe UI"/>
              </a:rPr>
              <a:t>2</a:t>
            </a:r>
            <a:r>
              <a:rPr kumimoji="0" lang="sv-SE" sz="800" b="0" i="0" u="none" strike="noStrike" kern="0" cap="none" spc="500" normalizeH="0" baseline="0" noProof="0" dirty="0">
                <a:ln>
                  <a:noFill/>
                </a:ln>
                <a:solidFill>
                  <a:srgbClr val="505050"/>
                </a:solidFill>
                <a:effectLst/>
                <a:uLnTx/>
                <a:uFillTx/>
                <a:latin typeface="Segoe UI"/>
                <a:cs typeface="Segoe UI"/>
              </a:rPr>
              <a:t> </a:t>
            </a:r>
            <a:r>
              <a:rPr kumimoji="0" lang="sv-SE" sz="800" b="0" i="0" u="none" strike="noStrike" kern="0" cap="none" spc="-25" normalizeH="0" baseline="0" noProof="0" dirty="0">
                <a:ln>
                  <a:noFill/>
                </a:ln>
                <a:solidFill>
                  <a:srgbClr val="505050"/>
                </a:solidFill>
                <a:effectLst/>
                <a:uLnTx/>
                <a:uFillTx/>
                <a:latin typeface="Segoe UI"/>
                <a:cs typeface="Segoe UI"/>
              </a:rPr>
              <a:t>Power</a:t>
            </a:r>
            <a:r>
              <a:rPr kumimoji="0" lang="sv-SE" sz="800" b="0" i="0" u="none" strike="noStrike" kern="0" cap="none" spc="-10"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err="1">
                <a:ln>
                  <a:noFill/>
                </a:ln>
                <a:solidFill>
                  <a:srgbClr val="505050"/>
                </a:solidFill>
                <a:effectLst/>
                <a:uLnTx/>
                <a:uFillTx/>
                <a:latin typeface="Segoe UI"/>
                <a:cs typeface="Segoe UI"/>
              </a:rPr>
              <a:t>supply</a:t>
            </a:r>
            <a:r>
              <a:rPr kumimoji="0" lang="sv-SE" sz="800" b="0" i="0" u="none" strike="noStrike" kern="0" cap="none" spc="-10" normalizeH="0" baseline="0" noProof="0" dirty="0">
                <a:ln>
                  <a:noFill/>
                </a:ln>
                <a:solidFill>
                  <a:srgbClr val="505050"/>
                </a:solidFill>
                <a:effectLst/>
                <a:uLnTx/>
                <a:uFillTx/>
                <a:latin typeface="Segoe UI"/>
                <a:cs typeface="Segoe UI"/>
              </a:rPr>
              <a:t>:</a:t>
            </a:r>
            <a:endParaRPr kumimoji="0" lang="sv-SE" sz="800" b="0" i="0" u="none" strike="noStrike" kern="0" cap="none" spc="0" normalizeH="0" baseline="0" noProof="0" dirty="0">
              <a:ln>
                <a:noFill/>
              </a:ln>
              <a:solidFill>
                <a:sysClr val="windowText" lastClr="000000"/>
              </a:solidFill>
              <a:effectLst/>
              <a:uLnTx/>
              <a:uFillTx/>
              <a:latin typeface="Segoe UI"/>
              <a:cs typeface="Segoe UI"/>
            </a:endParaRPr>
          </a:p>
          <a:p>
            <a:pPr marL="38100" marR="138430" lvl="0" indent="-635" defTabSz="914400" eaLnBrk="1" fontAlgn="auto" latinLnBrk="0" hangingPunct="1">
              <a:lnSpc>
                <a:spcPct val="114599"/>
              </a:lnSpc>
              <a:spcBef>
                <a:spcPts val="0"/>
              </a:spcBef>
              <a:spcAft>
                <a:spcPts val="0"/>
              </a:spcAft>
              <a:buClrTx/>
              <a:buSzTx/>
              <a:buFontTx/>
              <a:buNone/>
              <a:tabLst/>
              <a:defRPr/>
            </a:pPr>
            <a:r>
              <a:rPr kumimoji="0" lang="sv-SE" sz="800" b="0" i="0" u="none" strike="noStrike" kern="0" cap="none" spc="-10" normalizeH="0" baseline="0" noProof="0" dirty="0">
                <a:ln>
                  <a:noFill/>
                </a:ln>
                <a:solidFill>
                  <a:srgbClr val="505050"/>
                </a:solidFill>
                <a:effectLst/>
                <a:uLnTx/>
                <a:uFillTx/>
                <a:latin typeface="Segoe UI"/>
                <a:cs typeface="Segoe UI"/>
              </a:rPr>
              <a:t>Intel</a:t>
            </a:r>
            <a:r>
              <a:rPr kumimoji="0" lang="sv-SE" sz="675" b="0" i="0" u="none" strike="noStrike" kern="0" cap="none" spc="-15" normalizeH="0" baseline="30864" noProof="0" dirty="0">
                <a:ln>
                  <a:noFill/>
                </a:ln>
                <a:solidFill>
                  <a:srgbClr val="515151"/>
                </a:solidFill>
                <a:effectLst/>
                <a:uLnTx/>
                <a:uFillTx/>
                <a:latin typeface="Segoe UI"/>
                <a:cs typeface="Segoe UI"/>
              </a:rPr>
              <a:t>®</a:t>
            </a:r>
            <a:r>
              <a:rPr kumimoji="0" lang="sv-SE" sz="675" b="0" i="0" u="none" strike="noStrike" kern="0" cap="none" spc="67" normalizeH="0" baseline="30864" noProof="0" dirty="0">
                <a:ln>
                  <a:noFill/>
                </a:ln>
                <a:solidFill>
                  <a:srgbClr val="515151"/>
                </a:solidFill>
                <a:effectLst/>
                <a:uLnTx/>
                <a:uFillTx/>
                <a:latin typeface="Segoe UI"/>
                <a:cs typeface="Segoe UI"/>
              </a:rPr>
              <a:t> </a:t>
            </a:r>
            <a:r>
              <a:rPr kumimoji="0" lang="sv-SE" sz="800" b="0" i="0" u="none" strike="noStrike" kern="0" cap="none" spc="0" normalizeH="0" baseline="0" noProof="0" dirty="0">
                <a:ln>
                  <a:noFill/>
                </a:ln>
                <a:solidFill>
                  <a:srgbClr val="505050"/>
                </a:solidFill>
                <a:effectLst/>
                <a:uLnTx/>
                <a:uFillTx/>
                <a:latin typeface="Segoe UI"/>
                <a:cs typeface="Segoe UI"/>
              </a:rPr>
              <a:t>Iris</a:t>
            </a:r>
            <a:r>
              <a:rPr kumimoji="0" lang="sv-SE" sz="675" b="0" i="0" u="none" strike="noStrike" kern="0" cap="none" spc="0" normalizeH="0" baseline="30864" noProof="0" dirty="0">
                <a:ln>
                  <a:noFill/>
                </a:ln>
                <a:solidFill>
                  <a:srgbClr val="515151"/>
                </a:solidFill>
                <a:effectLst/>
                <a:uLnTx/>
                <a:uFillTx/>
                <a:latin typeface="Segoe UI"/>
                <a:cs typeface="Segoe UI"/>
              </a:rPr>
              <a:t>®</a:t>
            </a:r>
            <a:r>
              <a:rPr kumimoji="0" lang="sv-SE" sz="675" b="0" i="0" u="none" strike="noStrike" kern="0" cap="none" spc="75" normalizeH="0" baseline="30864" noProof="0" dirty="0">
                <a:ln>
                  <a:noFill/>
                </a:ln>
                <a:solidFill>
                  <a:srgbClr val="515151"/>
                </a:solidFill>
                <a:effectLst/>
                <a:uLnTx/>
                <a:uFillTx/>
                <a:latin typeface="Segoe UI"/>
                <a:cs typeface="Segoe UI"/>
              </a:rPr>
              <a:t> </a:t>
            </a:r>
            <a:r>
              <a:rPr kumimoji="0" lang="sv-SE" sz="800" b="0" i="0" u="none" strike="noStrike" kern="0" cap="none" spc="0" normalizeH="0" baseline="0" noProof="0" dirty="0" err="1">
                <a:ln>
                  <a:noFill/>
                </a:ln>
                <a:solidFill>
                  <a:srgbClr val="505050"/>
                </a:solidFill>
                <a:effectLst/>
                <a:uLnTx/>
                <a:uFillTx/>
                <a:latin typeface="Segoe UI"/>
                <a:cs typeface="Segoe UI"/>
              </a:rPr>
              <a:t>Xe</a:t>
            </a:r>
            <a:r>
              <a:rPr kumimoji="0" lang="sv-SE" sz="800" b="0" i="0" u="none" strike="noStrike" kern="0" cap="none" spc="-40" normalizeH="0" baseline="0" noProof="0" dirty="0">
                <a:ln>
                  <a:noFill/>
                </a:ln>
                <a:solidFill>
                  <a:srgbClr val="505050"/>
                </a:solidFill>
                <a:effectLst/>
                <a:uLnTx/>
                <a:uFillTx/>
                <a:latin typeface="Segoe UI"/>
                <a:cs typeface="Segoe UI"/>
              </a:rPr>
              <a:t> </a:t>
            </a:r>
            <a:r>
              <a:rPr kumimoji="0" lang="sv-SE" sz="800" b="0" i="0" u="none" strike="noStrike" kern="0" cap="none" spc="-20" normalizeH="0" baseline="0" noProof="0" dirty="0" err="1">
                <a:ln>
                  <a:noFill/>
                </a:ln>
                <a:solidFill>
                  <a:srgbClr val="505050"/>
                </a:solidFill>
                <a:effectLst/>
                <a:uLnTx/>
                <a:uFillTx/>
                <a:latin typeface="Segoe UI"/>
                <a:cs typeface="Segoe UI"/>
              </a:rPr>
              <a:t>graphics</a:t>
            </a:r>
            <a:r>
              <a:rPr kumimoji="0" lang="sv-SE" sz="800" b="0" i="0" u="none" strike="noStrike" kern="0" cap="none" spc="-35"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err="1">
                <a:ln>
                  <a:noFill/>
                </a:ln>
                <a:solidFill>
                  <a:srgbClr val="505050"/>
                </a:solidFill>
                <a:effectLst/>
                <a:uLnTx/>
                <a:uFillTx/>
                <a:latin typeface="Segoe UI"/>
                <a:cs typeface="Segoe UI"/>
              </a:rPr>
              <a:t>model</a:t>
            </a:r>
            <a:r>
              <a:rPr kumimoji="0" lang="sv-SE" sz="800" b="0" i="0" u="none" strike="noStrike" kern="0" cap="none" spc="-10" normalizeH="0" baseline="0" noProof="0" dirty="0">
                <a:ln>
                  <a:noFill/>
                </a:ln>
                <a:solidFill>
                  <a:srgbClr val="505050"/>
                </a:solidFill>
                <a:effectLst/>
                <a:uLnTx/>
                <a:uFillTx/>
                <a:latin typeface="Segoe UI"/>
                <a:cs typeface="Segoe UI"/>
              </a:rPr>
              <a:t>: </a:t>
            </a:r>
            <a:r>
              <a:rPr kumimoji="0" lang="sv-SE" sz="800" b="0" i="0" u="none" strike="noStrike" kern="0" cap="none" spc="-20" normalizeH="0" baseline="0" noProof="0" dirty="0" err="1">
                <a:ln>
                  <a:noFill/>
                </a:ln>
                <a:solidFill>
                  <a:srgbClr val="505050"/>
                </a:solidFill>
                <a:effectLst/>
                <a:uLnTx/>
                <a:uFillTx/>
                <a:latin typeface="Segoe UI"/>
                <a:cs typeface="Segoe UI"/>
              </a:rPr>
              <a:t>102W</a:t>
            </a:r>
            <a:endParaRPr kumimoji="0" lang="sv-SE" sz="800" b="0" i="0" u="none" strike="noStrike" kern="0" cap="none" spc="0" normalizeH="0" baseline="0" noProof="0" dirty="0">
              <a:ln>
                <a:noFill/>
              </a:ln>
              <a:solidFill>
                <a:sysClr val="windowText" lastClr="000000"/>
              </a:solidFill>
              <a:effectLst/>
              <a:uLnTx/>
              <a:uFillTx/>
              <a:latin typeface="Segoe UI"/>
              <a:cs typeface="Segoe UI"/>
            </a:endParaRPr>
          </a:p>
          <a:p>
            <a:pPr marL="38100" marR="30480" lvl="0" indent="0" defTabSz="914400" eaLnBrk="1" fontAlgn="auto" latinLnBrk="0" hangingPunct="1">
              <a:lnSpc>
                <a:spcPct val="114599"/>
              </a:lnSpc>
              <a:spcBef>
                <a:spcPts val="0"/>
              </a:spcBef>
              <a:spcAft>
                <a:spcPts val="0"/>
              </a:spcAft>
              <a:buClrTx/>
              <a:buSzTx/>
              <a:buFontTx/>
              <a:buNone/>
              <a:tabLst/>
              <a:defRPr/>
            </a:pPr>
            <a:r>
              <a:rPr kumimoji="0" lang="sv-SE" sz="800" b="0" i="0" u="none" strike="noStrike" kern="0" cap="none" spc="-10" normalizeH="0" baseline="0" noProof="0" dirty="0" err="1">
                <a:ln>
                  <a:noFill/>
                </a:ln>
                <a:solidFill>
                  <a:srgbClr val="505050"/>
                </a:solidFill>
                <a:effectLst/>
                <a:uLnTx/>
                <a:uFillTx/>
                <a:latin typeface="Segoe UI"/>
                <a:cs typeface="Segoe UI"/>
              </a:rPr>
              <a:t>NVIDIA</a:t>
            </a:r>
            <a:r>
              <a:rPr kumimoji="0" lang="sv-SE" sz="675" b="0" i="0" u="none" strike="noStrike" kern="0" cap="none" spc="-15" normalizeH="0" baseline="30864" noProof="0" dirty="0">
                <a:ln>
                  <a:noFill/>
                </a:ln>
                <a:solidFill>
                  <a:srgbClr val="515151"/>
                </a:solidFill>
                <a:effectLst/>
                <a:uLnTx/>
                <a:uFillTx/>
                <a:latin typeface="Segoe UI"/>
                <a:cs typeface="Segoe UI"/>
              </a:rPr>
              <a:t>®</a:t>
            </a:r>
            <a:r>
              <a:rPr kumimoji="0" lang="sv-SE" sz="675" b="0" i="0" u="none" strike="noStrike" kern="0" cap="none" spc="112" normalizeH="0" baseline="30864" noProof="0" dirty="0">
                <a:ln>
                  <a:noFill/>
                </a:ln>
                <a:solidFill>
                  <a:srgbClr val="515151"/>
                </a:solidFill>
                <a:effectLst/>
                <a:uLnTx/>
                <a:uFillTx/>
                <a:latin typeface="Segoe UI"/>
                <a:cs typeface="Segoe UI"/>
              </a:rPr>
              <a:t> </a:t>
            </a:r>
            <a:r>
              <a:rPr kumimoji="0" lang="sv-SE" sz="800" b="0" i="0" u="none" strike="noStrike" kern="0" cap="none" spc="-20" normalizeH="0" baseline="0" noProof="0" dirty="0" err="1">
                <a:ln>
                  <a:noFill/>
                </a:ln>
                <a:solidFill>
                  <a:srgbClr val="505050"/>
                </a:solidFill>
                <a:effectLst/>
                <a:uLnTx/>
                <a:uFillTx/>
                <a:latin typeface="Segoe UI"/>
                <a:cs typeface="Segoe UI"/>
              </a:rPr>
              <a:t>graphics</a:t>
            </a:r>
            <a:r>
              <a:rPr kumimoji="0" lang="sv-SE" sz="800" b="0" i="0" u="none" strike="noStrike" kern="0" cap="none" spc="-10" normalizeH="0" baseline="0" noProof="0" dirty="0">
                <a:ln>
                  <a:noFill/>
                </a:ln>
                <a:solidFill>
                  <a:srgbClr val="505050"/>
                </a:solidFill>
                <a:effectLst/>
                <a:uLnTx/>
                <a:uFillTx/>
                <a:latin typeface="Segoe UI"/>
                <a:cs typeface="Segoe UI"/>
              </a:rPr>
              <a:t> </a:t>
            </a:r>
            <a:r>
              <a:rPr kumimoji="0" lang="sv-SE" sz="800" b="0" i="0" u="none" strike="noStrike" kern="0" cap="none" spc="-20" normalizeH="0" baseline="0" noProof="0" dirty="0" err="1">
                <a:ln>
                  <a:noFill/>
                </a:ln>
                <a:solidFill>
                  <a:srgbClr val="505050"/>
                </a:solidFill>
                <a:effectLst/>
                <a:uLnTx/>
                <a:uFillTx/>
                <a:latin typeface="Segoe UI"/>
                <a:cs typeface="Segoe UI"/>
              </a:rPr>
              <a:t>models</a:t>
            </a:r>
            <a:r>
              <a:rPr kumimoji="0" lang="sv-SE" sz="800" b="0" i="0" u="none" strike="noStrike" kern="0" cap="none" spc="-20" normalizeH="0" baseline="0" noProof="0" dirty="0">
                <a:ln>
                  <a:noFill/>
                </a:ln>
                <a:solidFill>
                  <a:srgbClr val="505050"/>
                </a:solidFill>
                <a:effectLst/>
                <a:uLnTx/>
                <a:uFillTx/>
                <a:latin typeface="Segoe UI"/>
                <a:cs typeface="Segoe UI"/>
              </a:rPr>
              <a:t>:</a:t>
            </a:r>
            <a:r>
              <a:rPr kumimoji="0" lang="sv-SE" sz="800" b="0" i="0" u="none" strike="noStrike" kern="0" cap="none" spc="-15" normalizeH="0" baseline="0" noProof="0" dirty="0">
                <a:ln>
                  <a:noFill/>
                </a:ln>
                <a:solidFill>
                  <a:srgbClr val="505050"/>
                </a:solidFill>
                <a:effectLst/>
                <a:uLnTx/>
                <a:uFillTx/>
                <a:latin typeface="Segoe UI"/>
                <a:cs typeface="Segoe UI"/>
              </a:rPr>
              <a:t> </a:t>
            </a:r>
            <a:r>
              <a:rPr kumimoji="0" lang="sv-SE" sz="800" b="0" i="0" u="none" strike="noStrike" kern="0" cap="none" spc="-25" normalizeH="0" baseline="0" noProof="0" dirty="0" err="1">
                <a:ln>
                  <a:noFill/>
                </a:ln>
                <a:solidFill>
                  <a:srgbClr val="505050"/>
                </a:solidFill>
                <a:effectLst/>
                <a:uLnTx/>
                <a:uFillTx/>
                <a:latin typeface="Segoe UI"/>
                <a:cs typeface="Segoe UI"/>
              </a:rPr>
              <a:t>120W</a:t>
            </a:r>
            <a:r>
              <a:rPr kumimoji="0" lang="sv-SE" sz="800" b="0" i="0" u="none" strike="noStrike" kern="0" cap="none" spc="500" normalizeH="0" baseline="0" noProof="0" dirty="0">
                <a:ln>
                  <a:noFill/>
                </a:ln>
                <a:solidFill>
                  <a:srgbClr val="505050"/>
                </a:solidFill>
                <a:effectLst/>
                <a:uLnTx/>
                <a:uFillTx/>
                <a:latin typeface="Segoe UI"/>
                <a:cs typeface="Segoe UI"/>
              </a:rPr>
              <a:t> </a:t>
            </a:r>
            <a:r>
              <a:rPr kumimoji="0" lang="sv-SE" sz="800" b="0" i="0" u="none" strike="noStrike" kern="0" cap="none" spc="-20" normalizeH="0" baseline="0" noProof="0" dirty="0">
                <a:ln>
                  <a:noFill/>
                </a:ln>
                <a:solidFill>
                  <a:srgbClr val="505050"/>
                </a:solidFill>
                <a:effectLst/>
                <a:uLnTx/>
                <a:uFillTx/>
                <a:latin typeface="Segoe UI"/>
                <a:cs typeface="Segoe UI"/>
              </a:rPr>
              <a:t>Quick</a:t>
            </a:r>
            <a:r>
              <a:rPr kumimoji="0" lang="sv-SE" sz="800" b="0" i="0" u="none" strike="noStrike" kern="0" cap="none" spc="-35" normalizeH="0" baseline="0" noProof="0" dirty="0">
                <a:ln>
                  <a:noFill/>
                </a:ln>
                <a:solidFill>
                  <a:srgbClr val="505050"/>
                </a:solidFill>
                <a:effectLst/>
                <a:uLnTx/>
                <a:uFillTx/>
                <a:latin typeface="Segoe UI"/>
                <a:cs typeface="Segoe UI"/>
              </a:rPr>
              <a:t> </a:t>
            </a:r>
            <a:r>
              <a:rPr kumimoji="0" lang="sv-SE" sz="800" b="0" i="0" u="none" strike="noStrike" kern="0" cap="none" spc="0" normalizeH="0" baseline="0" noProof="0" dirty="0">
                <a:ln>
                  <a:noFill/>
                </a:ln>
                <a:solidFill>
                  <a:srgbClr val="505050"/>
                </a:solidFill>
                <a:effectLst/>
                <a:uLnTx/>
                <a:uFillTx/>
                <a:latin typeface="Segoe UI"/>
                <a:cs typeface="Segoe UI"/>
              </a:rPr>
              <a:t>start</a:t>
            </a:r>
            <a:r>
              <a:rPr kumimoji="0" lang="sv-SE" sz="800" b="0" i="0" u="none" strike="noStrike" kern="0" cap="none" spc="-30"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a:ln>
                  <a:noFill/>
                </a:ln>
                <a:solidFill>
                  <a:srgbClr val="505050"/>
                </a:solidFill>
                <a:effectLst/>
                <a:uLnTx/>
                <a:uFillTx/>
                <a:latin typeface="Segoe UI"/>
                <a:cs typeface="Segoe UI"/>
              </a:rPr>
              <a:t>guide</a:t>
            </a:r>
            <a:endParaRPr kumimoji="0" lang="sv-SE" sz="800" b="0" i="0" u="none" strike="noStrike" kern="0" cap="none" spc="0" normalizeH="0" baseline="0" noProof="0" dirty="0">
              <a:ln>
                <a:noFill/>
              </a:ln>
              <a:solidFill>
                <a:sysClr val="windowText" lastClr="000000"/>
              </a:solidFill>
              <a:effectLst/>
              <a:uLnTx/>
              <a:uFillTx/>
              <a:latin typeface="Segoe UI"/>
              <a:cs typeface="Segoe UI"/>
            </a:endParaRPr>
          </a:p>
          <a:p>
            <a:pPr marL="38100" marR="0" lvl="0" indent="0" defTabSz="914400" eaLnBrk="1" fontAlgn="auto" latinLnBrk="0" hangingPunct="1">
              <a:lnSpc>
                <a:spcPct val="100000"/>
              </a:lnSpc>
              <a:spcBef>
                <a:spcPts val="140"/>
              </a:spcBef>
              <a:spcAft>
                <a:spcPts val="0"/>
              </a:spcAft>
              <a:buClrTx/>
              <a:buSzTx/>
              <a:buFontTx/>
              <a:buNone/>
              <a:tabLst/>
              <a:defRPr/>
            </a:pPr>
            <a:r>
              <a:rPr kumimoji="0" lang="sv-SE" sz="800" b="0" i="0" u="none" strike="noStrike" kern="0" cap="none" spc="-10" normalizeH="0" baseline="0" noProof="0" dirty="0" err="1">
                <a:ln>
                  <a:noFill/>
                </a:ln>
                <a:solidFill>
                  <a:srgbClr val="505050"/>
                </a:solidFill>
                <a:effectLst/>
                <a:uLnTx/>
                <a:uFillTx/>
                <a:latin typeface="Segoe UI"/>
                <a:cs typeface="Segoe UI"/>
              </a:rPr>
              <a:t>Safety</a:t>
            </a:r>
            <a:r>
              <a:rPr kumimoji="0" lang="sv-SE" sz="800" b="0" i="0" u="none" strike="noStrike" kern="0" cap="none" spc="-15"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a:ln>
                  <a:noFill/>
                </a:ln>
                <a:solidFill>
                  <a:srgbClr val="505050"/>
                </a:solidFill>
                <a:effectLst/>
                <a:uLnTx/>
                <a:uFillTx/>
                <a:latin typeface="Segoe UI"/>
                <a:cs typeface="Segoe UI"/>
              </a:rPr>
              <a:t>and</a:t>
            </a:r>
            <a:r>
              <a:rPr kumimoji="0" lang="sv-SE" sz="800" b="0" i="0" u="none" strike="noStrike" kern="0" cap="none" spc="-15" normalizeH="0" baseline="0" noProof="0" dirty="0">
                <a:ln>
                  <a:noFill/>
                </a:ln>
                <a:solidFill>
                  <a:srgbClr val="505050"/>
                </a:solidFill>
                <a:effectLst/>
                <a:uLnTx/>
                <a:uFillTx/>
                <a:latin typeface="Segoe UI"/>
                <a:cs typeface="Segoe UI"/>
              </a:rPr>
              <a:t> </a:t>
            </a:r>
            <a:r>
              <a:rPr kumimoji="0" lang="sv-SE" sz="800" b="0" i="0" u="none" strike="noStrike" kern="0" cap="none" spc="-20" normalizeH="0" baseline="0" noProof="0" dirty="0" err="1">
                <a:ln>
                  <a:noFill/>
                </a:ln>
                <a:solidFill>
                  <a:srgbClr val="505050"/>
                </a:solidFill>
                <a:effectLst/>
                <a:uLnTx/>
                <a:uFillTx/>
                <a:latin typeface="Segoe UI"/>
                <a:cs typeface="Segoe UI"/>
              </a:rPr>
              <a:t>warranty</a:t>
            </a:r>
            <a:r>
              <a:rPr kumimoji="0" lang="sv-SE" sz="800" b="0" i="0" u="none" strike="noStrike" kern="0" cap="none" spc="-15"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err="1">
                <a:ln>
                  <a:noFill/>
                </a:ln>
                <a:solidFill>
                  <a:srgbClr val="505050"/>
                </a:solidFill>
                <a:effectLst/>
                <a:uLnTx/>
                <a:uFillTx/>
                <a:latin typeface="Segoe UI"/>
                <a:cs typeface="Segoe UI"/>
              </a:rPr>
              <a:t>documents</a:t>
            </a:r>
            <a:endParaRPr kumimoji="0" lang="sv-SE" sz="800" b="0" i="0" u="none" strike="noStrike" kern="0" cap="none" spc="0" normalizeH="0" baseline="0" noProof="0" dirty="0">
              <a:ln>
                <a:noFill/>
              </a:ln>
              <a:solidFill>
                <a:sysClr val="windowText" lastClr="000000"/>
              </a:solidFill>
              <a:effectLst/>
              <a:uLnTx/>
              <a:uFillTx/>
              <a:latin typeface="Segoe UI"/>
              <a:cs typeface="Segoe UI"/>
            </a:endParaRPr>
          </a:p>
        </p:txBody>
      </p:sp>
      <p:sp>
        <p:nvSpPr>
          <p:cNvPr id="29" name="Content Placeholder 28">
            <a:extLst>
              <a:ext uri="{FF2B5EF4-FFF2-40B4-BE49-F238E27FC236}">
                <a16:creationId xmlns:a16="http://schemas.microsoft.com/office/drawing/2014/main" id="{C9439F6D-42A1-96BA-8816-95A78A177FC4}"/>
              </a:ext>
            </a:extLst>
          </p:cNvPr>
          <p:cNvSpPr>
            <a:spLocks noGrp="1"/>
          </p:cNvSpPr>
          <p:nvPr>
            <p:ph sz="quarter" idx="26"/>
          </p:nvPr>
        </p:nvSpPr>
        <p:spPr>
          <a:xfrm>
            <a:off x="4905826" y="4279552"/>
            <a:ext cx="576718" cy="271036"/>
          </a:xfrm>
        </p:spPr>
        <p:txBody>
          <a:bodyPr/>
          <a:lstStyle/>
          <a:p>
            <a:pPr marL="154940" marR="5080" lvl="0" indent="-142875" defTabSz="914400" eaLnBrk="1" fontAlgn="auto" latinLnBrk="0" hangingPunct="1">
              <a:lnSpc>
                <a:spcPct val="114599"/>
              </a:lnSpc>
              <a:spcBef>
                <a:spcPts val="100"/>
              </a:spcBef>
              <a:spcAft>
                <a:spcPts val="0"/>
              </a:spcAft>
              <a:buClrTx/>
              <a:buSzTx/>
              <a:buFontTx/>
              <a:buNone/>
              <a:tabLst/>
              <a:defRPr/>
            </a:pPr>
            <a:r>
              <a:rPr kumimoji="0" lang="sv-SE" sz="800" b="0" i="0" u="none" strike="noStrike" kern="0" cap="none" spc="-10" normalizeH="0" baseline="0" noProof="0" dirty="0">
                <a:ln>
                  <a:noFill/>
                </a:ln>
                <a:solidFill>
                  <a:srgbClr val="505050"/>
                </a:solidFill>
                <a:effectLst/>
                <a:uLnTx/>
                <a:uFillTx/>
                <a:latin typeface="Segoe UI Semibold" panose="020B0702040204020203" pitchFamily="34" charset="0"/>
                <a:cs typeface="Segoe UI Semibold" panose="020B0702040204020203" pitchFamily="34" charset="0"/>
              </a:rPr>
              <a:t>KEYBOARD LAYOUT</a:t>
            </a:r>
            <a:endParaRPr kumimoji="0" lang="sv-SE" sz="800" b="0" i="0" u="none" strike="noStrike" kern="0" cap="none" spc="0" normalizeH="0" baseline="0" noProof="0" dirty="0">
              <a:ln>
                <a:noFill/>
              </a:ln>
              <a:solidFill>
                <a:sysClr val="windowText" lastClr="000000"/>
              </a:solidFill>
              <a:effectLst/>
              <a:uLnTx/>
              <a:uFillTx/>
              <a:latin typeface="Segoe UI Semibold" panose="020B0702040204020203" pitchFamily="34" charset="0"/>
              <a:cs typeface="Segoe UI Semibold" panose="020B0702040204020203" pitchFamily="34" charset="0"/>
            </a:endParaRPr>
          </a:p>
        </p:txBody>
      </p:sp>
      <p:sp>
        <p:nvSpPr>
          <p:cNvPr id="30" name="Content Placeholder 29">
            <a:extLst>
              <a:ext uri="{FF2B5EF4-FFF2-40B4-BE49-F238E27FC236}">
                <a16:creationId xmlns:a16="http://schemas.microsoft.com/office/drawing/2014/main" id="{AA0FB9B6-EA26-FC77-B477-42B215A9B694}"/>
              </a:ext>
            </a:extLst>
          </p:cNvPr>
          <p:cNvSpPr>
            <a:spLocks noGrp="1"/>
          </p:cNvSpPr>
          <p:nvPr>
            <p:ph sz="quarter" idx="27"/>
          </p:nvPr>
        </p:nvSpPr>
        <p:spPr>
          <a:xfrm>
            <a:off x="5706825" y="4279512"/>
            <a:ext cx="1494790" cy="1294521"/>
          </a:xfrm>
        </p:spPr>
        <p:txBody>
          <a:bodyPr/>
          <a:lstStyle/>
          <a:p>
            <a:pPr marL="12700" marR="101600" lvl="0" indent="0" defTabSz="914400" eaLnBrk="1" fontAlgn="auto" latinLnBrk="0" hangingPunct="1">
              <a:lnSpc>
                <a:spcPct val="114599"/>
              </a:lnSpc>
              <a:spcBef>
                <a:spcPts val="100"/>
              </a:spcBef>
              <a:spcAft>
                <a:spcPts val="0"/>
              </a:spcAft>
              <a:buClrTx/>
              <a:buSzTx/>
              <a:buFontTx/>
              <a:buNone/>
              <a:tabLst/>
              <a:defRPr/>
            </a:pPr>
            <a:r>
              <a:rPr kumimoji="0" lang="en-US" sz="800" b="0" i="0" u="none" strike="noStrike" kern="0" cap="none" spc="-20" normalizeH="0" baseline="0" noProof="0" dirty="0">
                <a:ln>
                  <a:noFill/>
                </a:ln>
                <a:solidFill>
                  <a:srgbClr val="505050"/>
                </a:solidFill>
                <a:effectLst/>
                <a:uLnTx/>
                <a:uFillTx/>
                <a:latin typeface="Segoe UI"/>
                <a:cs typeface="Segoe UI"/>
              </a:rPr>
              <a:t>Activation:</a:t>
            </a:r>
            <a:r>
              <a:rPr kumimoji="0" lang="en-US" sz="800" b="0" i="0" u="none" strike="noStrike" kern="0" cap="none" spc="20" normalizeH="0" baseline="0" noProof="0" dirty="0">
                <a:ln>
                  <a:noFill/>
                </a:ln>
                <a:solidFill>
                  <a:srgbClr val="505050"/>
                </a:solidFill>
                <a:effectLst/>
                <a:uLnTx/>
                <a:uFillTx/>
                <a:latin typeface="Segoe UI"/>
                <a:cs typeface="Segoe UI"/>
              </a:rPr>
              <a:t> </a:t>
            </a:r>
            <a:r>
              <a:rPr kumimoji="0" lang="en-US" sz="800" b="0" i="0" u="none" strike="noStrike" kern="0" cap="none" spc="-20" normalizeH="0" baseline="0" noProof="0" dirty="0">
                <a:ln>
                  <a:noFill/>
                </a:ln>
                <a:solidFill>
                  <a:srgbClr val="505050"/>
                </a:solidFill>
                <a:effectLst/>
                <a:uLnTx/>
                <a:uFillTx/>
                <a:latin typeface="Segoe UI"/>
                <a:cs typeface="Segoe UI"/>
              </a:rPr>
              <a:t>Moving</a:t>
            </a:r>
            <a:r>
              <a:rPr kumimoji="0" lang="en-US" sz="800" b="0" i="0" u="none" strike="noStrike" kern="0" cap="none" spc="25" normalizeH="0" baseline="0" noProof="0" dirty="0">
                <a:ln>
                  <a:noFill/>
                </a:ln>
                <a:solidFill>
                  <a:srgbClr val="505050"/>
                </a:solidFill>
                <a:effectLst/>
                <a:uLnTx/>
                <a:uFillTx/>
                <a:latin typeface="Segoe UI"/>
                <a:cs typeface="Segoe UI"/>
              </a:rPr>
              <a:t> </a:t>
            </a:r>
            <a:r>
              <a:rPr kumimoji="0" lang="en-US" sz="800" b="0" i="0" u="none" strike="noStrike" kern="0" cap="none" spc="-25" normalizeH="0" baseline="0" noProof="0" dirty="0">
                <a:ln>
                  <a:noFill/>
                </a:ln>
                <a:solidFill>
                  <a:srgbClr val="505050"/>
                </a:solidFill>
                <a:effectLst/>
                <a:uLnTx/>
                <a:uFillTx/>
                <a:latin typeface="Segoe UI"/>
                <a:cs typeface="Segoe UI"/>
              </a:rPr>
              <a:t>(mechanical)</a:t>
            </a:r>
            <a:r>
              <a:rPr kumimoji="0" lang="en-US" sz="800" b="0" i="0" u="none" strike="noStrike" kern="0" cap="none" spc="500" normalizeH="0" baseline="0" noProof="0" dirty="0">
                <a:ln>
                  <a:noFill/>
                </a:ln>
                <a:solidFill>
                  <a:srgbClr val="505050"/>
                </a:solidFill>
                <a:effectLst/>
                <a:uLnTx/>
                <a:uFillTx/>
                <a:latin typeface="Segoe UI"/>
                <a:cs typeface="Segoe UI"/>
              </a:rPr>
              <a:t> </a:t>
            </a:r>
            <a:r>
              <a:rPr kumimoji="0" lang="en-US" sz="800" b="0" i="0" u="none" strike="noStrike" kern="0" cap="none" spc="-20" normalizeH="0" baseline="0" noProof="0" dirty="0">
                <a:ln>
                  <a:noFill/>
                </a:ln>
                <a:solidFill>
                  <a:srgbClr val="505050"/>
                </a:solidFill>
                <a:effectLst/>
                <a:uLnTx/>
                <a:uFillTx/>
                <a:latin typeface="Segoe UI"/>
                <a:cs typeface="Segoe UI"/>
              </a:rPr>
              <a:t>keys</a:t>
            </a:r>
            <a:endParaRPr kumimoji="0" lang="en-US" sz="800" b="0" i="0" u="none" strike="noStrike" kern="0" cap="none" spc="0" normalizeH="0" baseline="0" noProof="0" dirty="0">
              <a:ln>
                <a:noFill/>
              </a:ln>
              <a:solidFill>
                <a:sysClr val="windowText" lastClr="000000"/>
              </a:solidFill>
              <a:effectLst/>
              <a:uLnTx/>
              <a:uFillTx/>
              <a:latin typeface="Segoe UI"/>
              <a:cs typeface="Segoe UI"/>
            </a:endParaRPr>
          </a:p>
          <a:p>
            <a:pPr marL="12700" marR="265430" lvl="0" indent="0" defTabSz="914400" eaLnBrk="1" fontAlgn="auto" latinLnBrk="0" hangingPunct="1">
              <a:lnSpc>
                <a:spcPct val="114599"/>
              </a:lnSpc>
              <a:spcBef>
                <a:spcPts val="0"/>
              </a:spcBef>
              <a:spcAft>
                <a:spcPts val="0"/>
              </a:spcAft>
              <a:buClrTx/>
              <a:buSzTx/>
              <a:buFontTx/>
              <a:buNone/>
              <a:tabLst/>
              <a:defRPr/>
            </a:pPr>
            <a:r>
              <a:rPr kumimoji="0" lang="en-US" sz="800" b="0" i="0" u="none" strike="noStrike" kern="0" cap="none" spc="-20" normalizeH="0" baseline="0" noProof="0" dirty="0">
                <a:ln>
                  <a:noFill/>
                </a:ln>
                <a:solidFill>
                  <a:srgbClr val="505050"/>
                </a:solidFill>
                <a:effectLst/>
                <a:uLnTx/>
                <a:uFillTx/>
                <a:latin typeface="Segoe UI"/>
                <a:cs typeface="Segoe UI"/>
              </a:rPr>
              <a:t>Layout:</a:t>
            </a:r>
            <a:r>
              <a:rPr kumimoji="0" lang="en-US" sz="800" b="0" i="0" u="none" strike="noStrike" kern="0" cap="none" spc="-5" normalizeH="0" baseline="0" noProof="0" dirty="0">
                <a:ln>
                  <a:noFill/>
                </a:ln>
                <a:solidFill>
                  <a:srgbClr val="505050"/>
                </a:solidFill>
                <a:effectLst/>
                <a:uLnTx/>
                <a:uFillTx/>
                <a:latin typeface="Segoe UI"/>
                <a:cs typeface="Segoe UI"/>
              </a:rPr>
              <a:t> </a:t>
            </a:r>
            <a:r>
              <a:rPr kumimoji="0" lang="en-US" sz="800" b="0" i="0" u="none" strike="noStrike" kern="0" cap="none" spc="-35" normalizeH="0" baseline="0" noProof="0" dirty="0">
                <a:ln>
                  <a:noFill/>
                </a:ln>
                <a:solidFill>
                  <a:srgbClr val="505050"/>
                </a:solidFill>
                <a:effectLst/>
                <a:uLnTx/>
                <a:uFillTx/>
                <a:latin typeface="Segoe UI"/>
                <a:cs typeface="Segoe UI"/>
              </a:rPr>
              <a:t>QWERTY,</a:t>
            </a:r>
            <a:r>
              <a:rPr kumimoji="0" lang="en-US" sz="800" b="0" i="0" u="none" strike="noStrike" kern="0" cap="none" spc="-5" normalizeH="0" baseline="0" noProof="0" dirty="0">
                <a:ln>
                  <a:noFill/>
                </a:ln>
                <a:solidFill>
                  <a:srgbClr val="505050"/>
                </a:solidFill>
                <a:effectLst/>
                <a:uLnTx/>
                <a:uFillTx/>
                <a:latin typeface="Segoe UI"/>
                <a:cs typeface="Segoe UI"/>
              </a:rPr>
              <a:t> </a:t>
            </a:r>
            <a:r>
              <a:rPr kumimoji="0" lang="en-US" sz="800" b="0" i="0" u="none" strike="noStrike" kern="0" cap="none" spc="-10" normalizeH="0" baseline="0" noProof="0" dirty="0">
                <a:ln>
                  <a:noFill/>
                </a:ln>
                <a:solidFill>
                  <a:srgbClr val="505050"/>
                </a:solidFill>
                <a:effectLst/>
                <a:uLnTx/>
                <a:uFillTx/>
                <a:latin typeface="Segoe UI"/>
                <a:cs typeface="Segoe UI"/>
              </a:rPr>
              <a:t>full</a:t>
            </a:r>
            <a:r>
              <a:rPr kumimoji="0" lang="en-US" sz="800" b="0" i="0" u="none" strike="noStrike" kern="0" cap="none" spc="-5" normalizeH="0" baseline="0" noProof="0" dirty="0">
                <a:ln>
                  <a:noFill/>
                </a:ln>
                <a:solidFill>
                  <a:srgbClr val="505050"/>
                </a:solidFill>
                <a:effectLst/>
                <a:uLnTx/>
                <a:uFillTx/>
                <a:latin typeface="Segoe UI"/>
                <a:cs typeface="Segoe UI"/>
              </a:rPr>
              <a:t> </a:t>
            </a:r>
            <a:r>
              <a:rPr kumimoji="0" lang="en-US" sz="800" b="0" i="0" u="none" strike="noStrike" kern="0" cap="none" spc="-20" normalizeH="0" baseline="0" noProof="0" dirty="0">
                <a:ln>
                  <a:noFill/>
                </a:ln>
                <a:solidFill>
                  <a:srgbClr val="505050"/>
                </a:solidFill>
                <a:effectLst/>
                <a:uLnTx/>
                <a:uFillTx/>
                <a:latin typeface="Segoe UI"/>
                <a:cs typeface="Segoe UI"/>
              </a:rPr>
              <a:t>row</a:t>
            </a:r>
            <a:r>
              <a:rPr kumimoji="0" lang="en-US" sz="800" b="0" i="0" u="none" strike="noStrike" kern="0" cap="none" spc="0" normalizeH="0" baseline="0" noProof="0" dirty="0">
                <a:ln>
                  <a:noFill/>
                </a:ln>
                <a:solidFill>
                  <a:srgbClr val="505050"/>
                </a:solidFill>
                <a:effectLst/>
                <a:uLnTx/>
                <a:uFillTx/>
                <a:latin typeface="Segoe UI"/>
                <a:cs typeface="Segoe UI"/>
              </a:rPr>
              <a:t> </a:t>
            </a:r>
            <a:r>
              <a:rPr kumimoji="0" lang="en-US" sz="800" b="0" i="0" u="none" strike="noStrike" kern="0" cap="none" spc="-25" normalizeH="0" baseline="0" noProof="0" dirty="0">
                <a:ln>
                  <a:noFill/>
                </a:ln>
                <a:solidFill>
                  <a:srgbClr val="505050"/>
                </a:solidFill>
                <a:effectLst/>
                <a:uLnTx/>
                <a:uFillTx/>
                <a:latin typeface="Segoe UI"/>
                <a:cs typeface="Segoe UI"/>
              </a:rPr>
              <a:t>of</a:t>
            </a:r>
            <a:r>
              <a:rPr kumimoji="0" lang="en-US" sz="800" b="0" i="0" u="none" strike="noStrike" kern="0" cap="none" spc="500" normalizeH="0" baseline="0" noProof="0" dirty="0">
                <a:ln>
                  <a:noFill/>
                </a:ln>
                <a:solidFill>
                  <a:srgbClr val="505050"/>
                </a:solidFill>
                <a:effectLst/>
                <a:uLnTx/>
                <a:uFillTx/>
                <a:latin typeface="Segoe UI"/>
                <a:cs typeface="Segoe UI"/>
              </a:rPr>
              <a:t> </a:t>
            </a:r>
            <a:r>
              <a:rPr kumimoji="0" lang="en-US" sz="800" b="0" i="0" u="none" strike="noStrike" kern="0" cap="none" spc="-20" normalizeH="0" baseline="0" noProof="0" dirty="0">
                <a:ln>
                  <a:noFill/>
                </a:ln>
                <a:solidFill>
                  <a:srgbClr val="505050"/>
                </a:solidFill>
                <a:effectLst/>
                <a:uLnTx/>
                <a:uFillTx/>
                <a:latin typeface="Segoe UI"/>
                <a:cs typeface="Segoe UI"/>
              </a:rPr>
              <a:t>function</a:t>
            </a:r>
            <a:r>
              <a:rPr kumimoji="0" lang="en-US" sz="800" b="0" i="0" u="none" strike="noStrike" kern="0" cap="none" spc="15" normalizeH="0" baseline="0" noProof="0" dirty="0">
                <a:ln>
                  <a:noFill/>
                </a:ln>
                <a:solidFill>
                  <a:srgbClr val="505050"/>
                </a:solidFill>
                <a:effectLst/>
                <a:uLnTx/>
                <a:uFillTx/>
                <a:latin typeface="Segoe UI"/>
                <a:cs typeface="Segoe UI"/>
              </a:rPr>
              <a:t> </a:t>
            </a:r>
            <a:r>
              <a:rPr kumimoji="0" lang="en-US" sz="800" b="0" i="0" u="none" strike="noStrike" kern="0" cap="none" spc="-20" normalizeH="0" baseline="0" noProof="0" dirty="0">
                <a:ln>
                  <a:noFill/>
                </a:ln>
                <a:solidFill>
                  <a:srgbClr val="505050"/>
                </a:solidFill>
                <a:effectLst/>
                <a:uLnTx/>
                <a:uFillTx/>
                <a:latin typeface="Segoe UI"/>
                <a:cs typeface="Segoe UI"/>
              </a:rPr>
              <a:t>keys</a:t>
            </a:r>
            <a:r>
              <a:rPr kumimoji="0" lang="en-US" sz="800" b="0" i="0" u="none" strike="noStrike" kern="0" cap="none" spc="20" normalizeH="0" baseline="0" noProof="0" dirty="0">
                <a:ln>
                  <a:noFill/>
                </a:ln>
                <a:solidFill>
                  <a:srgbClr val="505050"/>
                </a:solidFill>
                <a:effectLst/>
                <a:uLnTx/>
                <a:uFillTx/>
                <a:latin typeface="Segoe UI"/>
                <a:cs typeface="Segoe UI"/>
              </a:rPr>
              <a:t> </a:t>
            </a:r>
            <a:r>
              <a:rPr kumimoji="0" lang="en-US" sz="800" b="0" i="0" u="none" strike="noStrike" kern="0" cap="none" spc="-20" normalizeH="0" baseline="0" noProof="0" dirty="0">
                <a:ln>
                  <a:noFill/>
                </a:ln>
                <a:solidFill>
                  <a:srgbClr val="505050"/>
                </a:solidFill>
                <a:effectLst/>
                <a:uLnTx/>
                <a:uFillTx/>
                <a:latin typeface="Segoe UI"/>
                <a:cs typeface="Segoe UI"/>
              </a:rPr>
              <a:t>(</a:t>
            </a:r>
            <a:r>
              <a:rPr kumimoji="0" lang="en-US" sz="800" b="0" i="0" u="none" strike="noStrike" kern="0" cap="none" spc="-20" normalizeH="0" baseline="0" noProof="0" dirty="0" err="1">
                <a:ln>
                  <a:noFill/>
                </a:ln>
                <a:solidFill>
                  <a:srgbClr val="505050"/>
                </a:solidFill>
                <a:effectLst/>
                <a:uLnTx/>
                <a:uFillTx/>
                <a:latin typeface="Segoe UI"/>
                <a:cs typeface="Segoe UI"/>
              </a:rPr>
              <a:t>F1-F12</a:t>
            </a:r>
            <a:r>
              <a:rPr kumimoji="0" lang="en-US" sz="800" b="0" i="0" u="none" strike="noStrike" kern="0" cap="none" spc="-20" normalizeH="0" baseline="0" noProof="0" dirty="0">
                <a:ln>
                  <a:noFill/>
                </a:ln>
                <a:solidFill>
                  <a:srgbClr val="505050"/>
                </a:solidFill>
                <a:effectLst/>
                <a:uLnTx/>
                <a:uFillTx/>
                <a:latin typeface="Segoe UI"/>
                <a:cs typeface="Segoe UI"/>
              </a:rPr>
              <a:t>)</a:t>
            </a:r>
            <a:endParaRPr kumimoji="0" lang="en-US" sz="800" b="0" i="0" u="none" strike="noStrike" kern="0" cap="none" spc="0" normalizeH="0" baseline="0" noProof="0" dirty="0">
              <a:ln>
                <a:noFill/>
              </a:ln>
              <a:solidFill>
                <a:sysClr val="windowText" lastClr="000000"/>
              </a:solidFill>
              <a:effectLst/>
              <a:uLnTx/>
              <a:uFillTx/>
              <a:latin typeface="Segoe UI"/>
              <a:cs typeface="Segoe UI"/>
            </a:endParaRPr>
          </a:p>
          <a:p>
            <a:pPr marL="12700" marR="5080" lvl="0" indent="0" defTabSz="914400" eaLnBrk="1" fontAlgn="auto" latinLnBrk="0" hangingPunct="1">
              <a:lnSpc>
                <a:spcPct val="114599"/>
              </a:lnSpc>
              <a:spcBef>
                <a:spcPts val="0"/>
              </a:spcBef>
              <a:spcAft>
                <a:spcPts val="0"/>
              </a:spcAft>
              <a:buClrTx/>
              <a:buSzTx/>
              <a:buFontTx/>
              <a:buNone/>
              <a:tabLst/>
              <a:defRPr/>
            </a:pPr>
            <a:r>
              <a:rPr kumimoji="0" lang="en-US" sz="800" b="0" i="0" u="none" strike="noStrike" kern="0" cap="none" spc="-25" normalizeH="0" baseline="0" noProof="0" dirty="0">
                <a:ln>
                  <a:noFill/>
                </a:ln>
                <a:solidFill>
                  <a:srgbClr val="505050"/>
                </a:solidFill>
                <a:effectLst/>
                <a:uLnTx/>
                <a:uFillTx/>
                <a:latin typeface="Segoe UI"/>
                <a:cs typeface="Segoe UI"/>
              </a:rPr>
              <a:t>Windows</a:t>
            </a:r>
            <a:r>
              <a:rPr kumimoji="0" lang="en-US" sz="800" b="0" i="0" u="none" strike="noStrike" kern="0" cap="none" spc="-20" normalizeH="0" baseline="0" noProof="0" dirty="0">
                <a:ln>
                  <a:noFill/>
                </a:ln>
                <a:solidFill>
                  <a:srgbClr val="505050"/>
                </a:solidFill>
                <a:effectLst/>
                <a:uLnTx/>
                <a:uFillTx/>
                <a:latin typeface="Segoe UI"/>
                <a:cs typeface="Segoe UI"/>
              </a:rPr>
              <a:t> key</a:t>
            </a:r>
            <a:r>
              <a:rPr kumimoji="0" lang="en-US" sz="800" b="0" i="0" u="none" strike="noStrike" kern="0" cap="none" spc="-15" normalizeH="0" baseline="0" noProof="0" dirty="0">
                <a:ln>
                  <a:noFill/>
                </a:ln>
                <a:solidFill>
                  <a:srgbClr val="505050"/>
                </a:solidFill>
                <a:effectLst/>
                <a:uLnTx/>
                <a:uFillTx/>
                <a:latin typeface="Segoe UI"/>
                <a:cs typeface="Segoe UI"/>
              </a:rPr>
              <a:t> </a:t>
            </a:r>
            <a:r>
              <a:rPr kumimoji="0" lang="en-US" sz="800" b="0" i="0" u="none" strike="noStrike" kern="0" cap="none" spc="-10" normalizeH="0" baseline="0" noProof="0" dirty="0">
                <a:ln>
                  <a:noFill/>
                </a:ln>
                <a:solidFill>
                  <a:srgbClr val="505050"/>
                </a:solidFill>
                <a:effectLst/>
                <a:uLnTx/>
                <a:uFillTx/>
                <a:latin typeface="Segoe UI"/>
                <a:cs typeface="Segoe UI"/>
              </a:rPr>
              <a:t>and</a:t>
            </a:r>
            <a:r>
              <a:rPr kumimoji="0" lang="en-US" sz="800" b="0" i="0" u="none" strike="noStrike" kern="0" cap="none" spc="-15" normalizeH="0" baseline="0" noProof="0" dirty="0">
                <a:ln>
                  <a:noFill/>
                </a:ln>
                <a:solidFill>
                  <a:srgbClr val="505050"/>
                </a:solidFill>
                <a:effectLst/>
                <a:uLnTx/>
                <a:uFillTx/>
                <a:latin typeface="Segoe UI"/>
                <a:cs typeface="Segoe UI"/>
              </a:rPr>
              <a:t> </a:t>
            </a:r>
            <a:r>
              <a:rPr kumimoji="0" lang="en-US" sz="800" b="0" i="0" u="none" strike="noStrike" kern="0" cap="none" spc="-10" normalizeH="0" baseline="0" noProof="0" dirty="0">
                <a:ln>
                  <a:noFill/>
                </a:ln>
                <a:solidFill>
                  <a:srgbClr val="505050"/>
                </a:solidFill>
                <a:effectLst/>
                <a:uLnTx/>
                <a:uFillTx/>
                <a:latin typeface="Segoe UI"/>
                <a:cs typeface="Segoe UI"/>
              </a:rPr>
              <a:t>dedicated </a:t>
            </a:r>
            <a:r>
              <a:rPr kumimoji="0" lang="en-US" sz="800" b="0" i="0" u="none" strike="noStrike" kern="0" cap="none" spc="-20" normalizeH="0" baseline="0" noProof="0" dirty="0">
                <a:ln>
                  <a:noFill/>
                </a:ln>
                <a:solidFill>
                  <a:srgbClr val="505050"/>
                </a:solidFill>
                <a:effectLst/>
                <a:uLnTx/>
                <a:uFillTx/>
                <a:latin typeface="Segoe UI"/>
                <a:cs typeface="Segoe UI"/>
              </a:rPr>
              <a:t>buttons</a:t>
            </a:r>
            <a:r>
              <a:rPr kumimoji="0" lang="en-US" sz="800" b="0" i="0" u="none" strike="noStrike" kern="0" cap="none" spc="-5" normalizeH="0" baseline="0" noProof="0" dirty="0">
                <a:ln>
                  <a:noFill/>
                </a:ln>
                <a:solidFill>
                  <a:srgbClr val="505050"/>
                </a:solidFill>
                <a:effectLst/>
                <a:uLnTx/>
                <a:uFillTx/>
                <a:latin typeface="Segoe UI"/>
                <a:cs typeface="Segoe UI"/>
              </a:rPr>
              <a:t> </a:t>
            </a:r>
            <a:r>
              <a:rPr kumimoji="0" lang="en-US" sz="800" b="0" i="0" u="none" strike="noStrike" kern="0" cap="none" spc="0" normalizeH="0" baseline="0" noProof="0" dirty="0">
                <a:ln>
                  <a:noFill/>
                </a:ln>
                <a:solidFill>
                  <a:srgbClr val="505050"/>
                </a:solidFill>
                <a:effectLst/>
                <a:uLnTx/>
                <a:uFillTx/>
                <a:latin typeface="Segoe UI"/>
                <a:cs typeface="Segoe UI"/>
              </a:rPr>
              <a:t>for</a:t>
            </a:r>
            <a:r>
              <a:rPr kumimoji="0" lang="en-US" sz="800" b="0" i="0" u="none" strike="noStrike" kern="0" cap="none" spc="-5" normalizeH="0" baseline="0" noProof="0" dirty="0">
                <a:ln>
                  <a:noFill/>
                </a:ln>
                <a:solidFill>
                  <a:srgbClr val="505050"/>
                </a:solidFill>
                <a:effectLst/>
                <a:uLnTx/>
                <a:uFillTx/>
                <a:latin typeface="Segoe UI"/>
                <a:cs typeface="Segoe UI"/>
              </a:rPr>
              <a:t> </a:t>
            </a:r>
            <a:r>
              <a:rPr kumimoji="0" lang="en-US" sz="800" b="0" i="0" u="none" strike="noStrike" kern="0" cap="none" spc="-20" normalizeH="0" baseline="0" noProof="0" dirty="0">
                <a:ln>
                  <a:noFill/>
                </a:ln>
                <a:solidFill>
                  <a:srgbClr val="505050"/>
                </a:solidFill>
                <a:effectLst/>
                <a:uLnTx/>
                <a:uFillTx/>
                <a:latin typeface="Segoe UI"/>
                <a:cs typeface="Segoe UI"/>
              </a:rPr>
              <a:t>media</a:t>
            </a:r>
            <a:r>
              <a:rPr kumimoji="0" lang="en-US" sz="800" b="0" i="0" u="none" strike="noStrike" kern="0" cap="none" spc="0" normalizeH="0" baseline="0" noProof="0" dirty="0">
                <a:ln>
                  <a:noFill/>
                </a:ln>
                <a:solidFill>
                  <a:srgbClr val="505050"/>
                </a:solidFill>
                <a:effectLst/>
                <a:uLnTx/>
                <a:uFillTx/>
                <a:latin typeface="Segoe UI"/>
                <a:cs typeface="Segoe UI"/>
              </a:rPr>
              <a:t> </a:t>
            </a:r>
            <a:r>
              <a:rPr kumimoji="0" lang="en-US" sz="800" b="0" i="0" u="none" strike="noStrike" kern="0" cap="none" spc="-20" normalizeH="0" baseline="0" noProof="0" dirty="0">
                <a:ln>
                  <a:noFill/>
                </a:ln>
                <a:solidFill>
                  <a:srgbClr val="505050"/>
                </a:solidFill>
                <a:effectLst/>
                <a:uLnTx/>
                <a:uFillTx/>
                <a:latin typeface="Segoe UI"/>
                <a:cs typeface="Segoe UI"/>
              </a:rPr>
              <a:t>controls,</a:t>
            </a:r>
            <a:r>
              <a:rPr kumimoji="0" lang="en-US" sz="800" b="0" i="0" u="none" strike="noStrike" kern="0" cap="none" spc="-5" normalizeH="0" baseline="0" noProof="0" dirty="0">
                <a:ln>
                  <a:noFill/>
                </a:ln>
                <a:solidFill>
                  <a:srgbClr val="505050"/>
                </a:solidFill>
                <a:effectLst/>
                <a:uLnTx/>
                <a:uFillTx/>
                <a:latin typeface="Segoe UI"/>
                <a:cs typeface="Segoe UI"/>
              </a:rPr>
              <a:t> </a:t>
            </a:r>
            <a:r>
              <a:rPr kumimoji="0" lang="en-US" sz="800" b="0" i="0" u="none" strike="noStrike" kern="0" cap="none" spc="-25" normalizeH="0" baseline="0" noProof="0" dirty="0">
                <a:ln>
                  <a:noFill/>
                </a:ln>
                <a:solidFill>
                  <a:srgbClr val="505050"/>
                </a:solidFill>
                <a:effectLst/>
                <a:uLnTx/>
                <a:uFillTx/>
                <a:latin typeface="Segoe UI"/>
                <a:cs typeface="Segoe UI"/>
              </a:rPr>
              <a:t>screen</a:t>
            </a:r>
            <a:r>
              <a:rPr kumimoji="0" lang="en-US" sz="800" b="0" i="0" u="none" strike="noStrike" kern="0" cap="none" spc="500" normalizeH="0" baseline="0" noProof="0" dirty="0">
                <a:ln>
                  <a:noFill/>
                </a:ln>
                <a:solidFill>
                  <a:srgbClr val="505050"/>
                </a:solidFill>
                <a:effectLst/>
                <a:uLnTx/>
                <a:uFillTx/>
                <a:latin typeface="Segoe UI"/>
                <a:cs typeface="Segoe UI"/>
              </a:rPr>
              <a:t> </a:t>
            </a:r>
            <a:r>
              <a:rPr kumimoji="0" lang="en-US" sz="800" b="0" i="0" u="none" strike="noStrike" kern="0" cap="none" spc="-20" normalizeH="0" baseline="0" noProof="0" dirty="0">
                <a:ln>
                  <a:noFill/>
                </a:ln>
                <a:solidFill>
                  <a:srgbClr val="505050"/>
                </a:solidFill>
                <a:effectLst/>
                <a:uLnTx/>
                <a:uFillTx/>
                <a:latin typeface="Segoe UI"/>
                <a:cs typeface="Segoe UI"/>
              </a:rPr>
              <a:t>brightness </a:t>
            </a:r>
            <a:r>
              <a:rPr kumimoji="0" lang="en-US" sz="800" b="0" i="0" u="none" strike="noStrike" kern="0" cap="none" spc="-10" normalizeH="0" baseline="0" noProof="0" dirty="0">
                <a:ln>
                  <a:noFill/>
                </a:ln>
                <a:solidFill>
                  <a:srgbClr val="505050"/>
                </a:solidFill>
                <a:effectLst/>
                <a:uLnTx/>
                <a:uFillTx/>
                <a:latin typeface="Segoe UI"/>
                <a:cs typeface="Segoe UI"/>
              </a:rPr>
              <a:t>and</a:t>
            </a:r>
            <a:r>
              <a:rPr kumimoji="0" lang="en-US" sz="800" b="0" i="0" u="none" strike="noStrike" kern="0" cap="none" spc="-20" normalizeH="0" baseline="0" noProof="0" dirty="0">
                <a:ln>
                  <a:noFill/>
                </a:ln>
                <a:solidFill>
                  <a:srgbClr val="505050"/>
                </a:solidFill>
                <a:effectLst/>
                <a:uLnTx/>
                <a:uFillTx/>
                <a:latin typeface="Segoe UI"/>
                <a:cs typeface="Segoe UI"/>
              </a:rPr>
              <a:t> mute</a:t>
            </a:r>
            <a:endParaRPr kumimoji="0" lang="en-US" sz="800" b="0" i="0" u="none" strike="noStrike" kern="0" cap="none" spc="0" normalizeH="0" baseline="0" noProof="0" dirty="0">
              <a:ln>
                <a:noFill/>
              </a:ln>
              <a:solidFill>
                <a:sysClr val="windowText" lastClr="000000"/>
              </a:solidFill>
              <a:effectLst/>
              <a:uLnTx/>
              <a:uFillTx/>
              <a:latin typeface="Segoe UI"/>
              <a:cs typeface="Segoe UI"/>
            </a:endParaRPr>
          </a:p>
          <a:p>
            <a:pPr marL="12700" marR="0" lvl="0" indent="0" defTabSz="914400" eaLnBrk="1" fontAlgn="auto" latinLnBrk="0" hangingPunct="1">
              <a:lnSpc>
                <a:spcPct val="100000"/>
              </a:lnSpc>
              <a:spcBef>
                <a:spcPts val="140"/>
              </a:spcBef>
              <a:spcAft>
                <a:spcPts val="0"/>
              </a:spcAft>
              <a:buClrTx/>
              <a:buSzTx/>
              <a:buFontTx/>
              <a:buNone/>
              <a:tabLst/>
              <a:defRPr/>
            </a:pPr>
            <a:r>
              <a:rPr kumimoji="0" lang="en-US" sz="800" b="0" i="0" u="none" strike="noStrike" kern="0" cap="none" spc="-10" normalizeH="0" baseline="0" noProof="0" dirty="0">
                <a:ln>
                  <a:noFill/>
                </a:ln>
                <a:solidFill>
                  <a:srgbClr val="505050"/>
                </a:solidFill>
                <a:effectLst/>
                <a:uLnTx/>
                <a:uFillTx/>
                <a:latin typeface="Segoe UI"/>
                <a:cs typeface="Segoe UI"/>
              </a:rPr>
              <a:t>Backlight</a:t>
            </a:r>
            <a:endParaRPr kumimoji="0" lang="en-US" sz="800" b="0" i="0" u="none" strike="noStrike" kern="0" cap="none" spc="0" normalizeH="0" baseline="0" noProof="0" dirty="0">
              <a:ln>
                <a:noFill/>
              </a:ln>
              <a:solidFill>
                <a:sysClr val="windowText" lastClr="000000"/>
              </a:solidFill>
              <a:effectLst/>
              <a:uLnTx/>
              <a:uFillTx/>
              <a:latin typeface="Segoe UI"/>
              <a:cs typeface="Segoe UI"/>
            </a:endParaRPr>
          </a:p>
          <a:p>
            <a:pPr marL="12700" marR="0" lvl="0" indent="0" defTabSz="914400" eaLnBrk="1" fontAlgn="auto" latinLnBrk="0" hangingPunct="1">
              <a:lnSpc>
                <a:spcPct val="100000"/>
              </a:lnSpc>
              <a:spcBef>
                <a:spcPts val="140"/>
              </a:spcBef>
              <a:spcAft>
                <a:spcPts val="0"/>
              </a:spcAft>
              <a:buClrTx/>
              <a:buSzTx/>
              <a:buFontTx/>
              <a:buNone/>
              <a:tabLst/>
              <a:defRPr/>
            </a:pPr>
            <a:r>
              <a:rPr kumimoji="0" lang="en-US" sz="800" b="0" i="0" u="none" strike="noStrike" kern="0" cap="none" spc="-20" normalizeH="0" baseline="0" noProof="0" dirty="0">
                <a:ln>
                  <a:noFill/>
                </a:ln>
                <a:solidFill>
                  <a:srgbClr val="505050"/>
                </a:solidFill>
                <a:effectLst/>
                <a:uLnTx/>
                <a:uFillTx/>
                <a:latin typeface="Segoe UI"/>
                <a:cs typeface="Segoe UI"/>
              </a:rPr>
              <a:t>Precision</a:t>
            </a:r>
            <a:r>
              <a:rPr kumimoji="0" lang="en-US" sz="800" b="0" i="0" u="none" strike="noStrike" kern="0" cap="none" spc="-10" normalizeH="0" baseline="0" noProof="0" dirty="0">
                <a:ln>
                  <a:noFill/>
                </a:ln>
                <a:solidFill>
                  <a:srgbClr val="505050"/>
                </a:solidFill>
                <a:effectLst/>
                <a:uLnTx/>
                <a:uFillTx/>
                <a:latin typeface="Segoe UI"/>
                <a:cs typeface="Segoe UI"/>
              </a:rPr>
              <a:t> Haptic</a:t>
            </a:r>
            <a:r>
              <a:rPr kumimoji="0" lang="en-US" sz="800" b="0" i="0" u="none" strike="noStrike" kern="0" cap="none" spc="-5" normalizeH="0" baseline="0" noProof="0" dirty="0">
                <a:ln>
                  <a:noFill/>
                </a:ln>
                <a:solidFill>
                  <a:srgbClr val="505050"/>
                </a:solidFill>
                <a:effectLst/>
                <a:uLnTx/>
                <a:uFillTx/>
                <a:latin typeface="Segoe UI"/>
                <a:cs typeface="Segoe UI"/>
              </a:rPr>
              <a:t> </a:t>
            </a:r>
            <a:r>
              <a:rPr kumimoji="0" lang="en-US" sz="800" b="0" i="0" u="none" strike="noStrike" kern="0" cap="none" spc="-10" normalizeH="0" baseline="0" noProof="0" dirty="0">
                <a:ln>
                  <a:noFill/>
                </a:ln>
                <a:solidFill>
                  <a:srgbClr val="505050"/>
                </a:solidFill>
                <a:effectLst/>
                <a:uLnTx/>
                <a:uFillTx/>
                <a:latin typeface="Segoe UI"/>
                <a:cs typeface="Segoe UI"/>
              </a:rPr>
              <a:t>touchpad</a:t>
            </a:r>
            <a:endParaRPr kumimoji="0" lang="en-US" sz="800" b="0" i="0" u="none" strike="noStrike" kern="0" cap="none" spc="0" normalizeH="0" baseline="0" noProof="0" dirty="0">
              <a:ln>
                <a:noFill/>
              </a:ln>
              <a:solidFill>
                <a:sysClr val="windowText" lastClr="000000"/>
              </a:solidFill>
              <a:effectLst/>
              <a:uLnTx/>
              <a:uFillTx/>
              <a:latin typeface="Segoe UI"/>
              <a:cs typeface="Segoe UI"/>
            </a:endParaRPr>
          </a:p>
        </p:txBody>
      </p:sp>
      <p:sp>
        <p:nvSpPr>
          <p:cNvPr id="31" name="Content Placeholder 30">
            <a:extLst>
              <a:ext uri="{FF2B5EF4-FFF2-40B4-BE49-F238E27FC236}">
                <a16:creationId xmlns:a16="http://schemas.microsoft.com/office/drawing/2014/main" id="{35726206-4D2D-A160-3DD1-4A83109F17AA}"/>
              </a:ext>
            </a:extLst>
          </p:cNvPr>
          <p:cNvSpPr>
            <a:spLocks noGrp="1"/>
          </p:cNvSpPr>
          <p:nvPr>
            <p:ph sz="quarter" idx="28"/>
          </p:nvPr>
        </p:nvSpPr>
        <p:spPr>
          <a:xfrm>
            <a:off x="4796171" y="5828567"/>
            <a:ext cx="680022" cy="127472"/>
          </a:xfrm>
        </p:spPr>
        <p:txBody>
          <a:bodyPr/>
          <a:lstStyle/>
          <a:p>
            <a:pPr marL="38100" marR="0" lvl="0" indent="0" defTabSz="914400" eaLnBrk="1" fontAlgn="auto" latinLnBrk="0" hangingPunct="1">
              <a:lnSpc>
                <a:spcPct val="100000"/>
              </a:lnSpc>
              <a:spcBef>
                <a:spcPts val="100"/>
              </a:spcBef>
              <a:spcAft>
                <a:spcPts val="0"/>
              </a:spcAft>
              <a:buClrTx/>
              <a:buSzTx/>
              <a:buFontTx/>
              <a:buNone/>
              <a:tabLst/>
              <a:defRPr/>
            </a:pPr>
            <a:r>
              <a:rPr kumimoji="0" lang="sv-SE" sz="800" b="0" i="0" u="none" strike="noStrike" kern="0" cap="none" spc="-10" normalizeH="0" baseline="0" noProof="0" dirty="0" err="1">
                <a:ln>
                  <a:noFill/>
                </a:ln>
                <a:solidFill>
                  <a:srgbClr val="505050"/>
                </a:solidFill>
                <a:effectLst/>
                <a:uLnTx/>
                <a:uFillTx/>
                <a:latin typeface="Segoe UI Semibold" panose="020B0702040204020203" pitchFamily="34" charset="0"/>
                <a:cs typeface="Segoe UI Semibold" panose="020B0702040204020203" pitchFamily="34" charset="0"/>
              </a:rPr>
              <a:t>WARRANTY</a:t>
            </a:r>
            <a:r>
              <a:rPr kumimoji="0" lang="sv-SE" sz="675" b="0" i="0" u="none" strike="noStrike" kern="0" cap="none" spc="-15" normalizeH="0" baseline="30864" noProof="0" dirty="0" err="1">
                <a:ln>
                  <a:noFill/>
                </a:ln>
                <a:solidFill>
                  <a:srgbClr val="505050"/>
                </a:solidFill>
                <a:effectLst/>
                <a:uLnTx/>
                <a:uFillTx/>
                <a:latin typeface="Segoe UI Semibold" panose="020B0702040204020203" pitchFamily="34" charset="0"/>
                <a:cs typeface="Segoe UI Semibold" panose="020B0702040204020203" pitchFamily="34" charset="0"/>
              </a:rPr>
              <a:t>13</a:t>
            </a:r>
            <a:endParaRPr kumimoji="0" lang="sv-SE" sz="675" b="0" i="0" u="none" strike="noStrike" kern="0" cap="none" spc="0" normalizeH="0" baseline="30864" noProof="0" dirty="0">
              <a:ln>
                <a:noFill/>
              </a:ln>
              <a:solidFill>
                <a:sysClr val="windowText" lastClr="000000"/>
              </a:solidFill>
              <a:effectLst/>
              <a:uLnTx/>
              <a:uFillTx/>
              <a:latin typeface="Segoe UI Semibold" panose="020B0702040204020203" pitchFamily="34" charset="0"/>
              <a:cs typeface="Segoe UI Semibold" panose="020B0702040204020203" pitchFamily="34" charset="0"/>
            </a:endParaRPr>
          </a:p>
        </p:txBody>
      </p:sp>
      <p:sp>
        <p:nvSpPr>
          <p:cNvPr id="33" name="Content Placeholder 32">
            <a:extLst>
              <a:ext uri="{FF2B5EF4-FFF2-40B4-BE49-F238E27FC236}">
                <a16:creationId xmlns:a16="http://schemas.microsoft.com/office/drawing/2014/main" id="{B162D45F-0E34-677C-7C9A-A0D9E43EA448}"/>
              </a:ext>
            </a:extLst>
          </p:cNvPr>
          <p:cNvSpPr>
            <a:spLocks noGrp="1"/>
          </p:cNvSpPr>
          <p:nvPr>
            <p:ph sz="quarter" idx="29"/>
          </p:nvPr>
        </p:nvSpPr>
        <p:spPr>
          <a:xfrm>
            <a:off x="5707382" y="5814314"/>
            <a:ext cx="1494791" cy="135935"/>
          </a:xfrm>
        </p:spPr>
        <p:txBody>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sv-SE" sz="800" b="0" i="0" u="none" strike="noStrike" kern="0" cap="none" spc="-25" normalizeH="0" baseline="0" noProof="0" dirty="0">
                <a:ln>
                  <a:noFill/>
                </a:ln>
                <a:solidFill>
                  <a:srgbClr val="505050"/>
                </a:solidFill>
                <a:effectLst/>
                <a:uLnTx/>
                <a:uFillTx/>
                <a:latin typeface="Segoe UI"/>
                <a:cs typeface="Segoe UI"/>
              </a:rPr>
              <a:t>1-</a:t>
            </a:r>
            <a:r>
              <a:rPr kumimoji="0" lang="sv-SE" sz="800" b="0" i="0" u="none" strike="noStrike" kern="0" cap="none" spc="-10" normalizeH="0" baseline="0" noProof="0" dirty="0" err="1">
                <a:ln>
                  <a:noFill/>
                </a:ln>
                <a:solidFill>
                  <a:srgbClr val="505050"/>
                </a:solidFill>
                <a:effectLst/>
                <a:uLnTx/>
                <a:uFillTx/>
                <a:latin typeface="Segoe UI"/>
                <a:cs typeface="Segoe UI"/>
              </a:rPr>
              <a:t>year</a:t>
            </a:r>
            <a:r>
              <a:rPr kumimoji="0" lang="sv-SE" sz="800" b="0" i="0" u="none" strike="noStrike" kern="0" cap="none" spc="-5" normalizeH="0" baseline="0" noProof="0" dirty="0">
                <a:ln>
                  <a:noFill/>
                </a:ln>
                <a:solidFill>
                  <a:srgbClr val="505050"/>
                </a:solidFill>
                <a:effectLst/>
                <a:uLnTx/>
                <a:uFillTx/>
                <a:latin typeface="Segoe UI"/>
                <a:cs typeface="Segoe UI"/>
              </a:rPr>
              <a:t> </a:t>
            </a:r>
            <a:r>
              <a:rPr kumimoji="0" lang="sv-SE" sz="800" b="0" i="0" u="none" strike="noStrike" kern="0" cap="none" spc="-20" normalizeH="0" baseline="0" noProof="0" dirty="0" err="1">
                <a:ln>
                  <a:noFill/>
                </a:ln>
                <a:solidFill>
                  <a:srgbClr val="505050"/>
                </a:solidFill>
                <a:effectLst/>
                <a:uLnTx/>
                <a:uFillTx/>
                <a:latin typeface="Segoe UI"/>
                <a:cs typeface="Segoe UI"/>
              </a:rPr>
              <a:t>limited</a:t>
            </a:r>
            <a:r>
              <a:rPr kumimoji="0" lang="sv-SE" sz="800" b="0" i="0" u="none" strike="noStrike" kern="0" cap="none" spc="0" normalizeH="0" baseline="0" noProof="0" dirty="0">
                <a:ln>
                  <a:noFill/>
                </a:ln>
                <a:solidFill>
                  <a:srgbClr val="505050"/>
                </a:solidFill>
                <a:effectLst/>
                <a:uLnTx/>
                <a:uFillTx/>
                <a:latin typeface="Segoe UI"/>
                <a:cs typeface="Segoe UI"/>
              </a:rPr>
              <a:t> </a:t>
            </a:r>
            <a:r>
              <a:rPr kumimoji="0" lang="sv-SE" sz="800" b="0" i="0" u="none" strike="noStrike" kern="0" cap="none" spc="-20" normalizeH="0" baseline="0" noProof="0" dirty="0">
                <a:ln>
                  <a:noFill/>
                </a:ln>
                <a:solidFill>
                  <a:srgbClr val="505050"/>
                </a:solidFill>
                <a:effectLst/>
                <a:uLnTx/>
                <a:uFillTx/>
                <a:latin typeface="Segoe UI"/>
                <a:cs typeface="Segoe UI"/>
              </a:rPr>
              <a:t>hardware</a:t>
            </a:r>
            <a:r>
              <a:rPr kumimoji="0" lang="sv-SE" sz="800" b="0" i="0" u="none" strike="noStrike" kern="0" cap="none" spc="0" normalizeH="0" baseline="0" noProof="0" dirty="0">
                <a:ln>
                  <a:noFill/>
                </a:ln>
                <a:solidFill>
                  <a:srgbClr val="505050"/>
                </a:solidFill>
                <a:effectLst/>
                <a:uLnTx/>
                <a:uFillTx/>
                <a:latin typeface="Segoe UI"/>
                <a:cs typeface="Segoe UI"/>
              </a:rPr>
              <a:t> </a:t>
            </a:r>
            <a:r>
              <a:rPr kumimoji="0" lang="sv-SE" sz="800" b="0" i="0" u="none" strike="noStrike" kern="0" cap="none" spc="-10" normalizeH="0" baseline="0" noProof="0" dirty="0" err="1">
                <a:ln>
                  <a:noFill/>
                </a:ln>
                <a:solidFill>
                  <a:srgbClr val="505050"/>
                </a:solidFill>
                <a:effectLst/>
                <a:uLnTx/>
                <a:uFillTx/>
                <a:latin typeface="Segoe UI"/>
                <a:cs typeface="Segoe UI"/>
              </a:rPr>
              <a:t>warranty</a:t>
            </a:r>
            <a:endParaRPr kumimoji="0" lang="sv-SE" sz="800" b="0" i="0" u="none" strike="noStrike" kern="0" cap="none" spc="0" normalizeH="0" baseline="0" noProof="0" dirty="0">
              <a:ln>
                <a:noFill/>
              </a:ln>
              <a:solidFill>
                <a:sysClr val="windowText" lastClr="000000"/>
              </a:solidFill>
              <a:effectLst/>
              <a:uLnTx/>
              <a:uFillTx/>
              <a:latin typeface="Segoe UI"/>
              <a:cs typeface="Segoe UI"/>
            </a:endParaRPr>
          </a:p>
        </p:txBody>
      </p:sp>
      <p:sp>
        <p:nvSpPr>
          <p:cNvPr id="35" name="Content Placeholder 34">
            <a:extLst>
              <a:ext uri="{FF2B5EF4-FFF2-40B4-BE49-F238E27FC236}">
                <a16:creationId xmlns:a16="http://schemas.microsoft.com/office/drawing/2014/main" id="{D87CB78B-AB5F-D300-F622-B07BB8493843}"/>
              </a:ext>
            </a:extLst>
          </p:cNvPr>
          <p:cNvSpPr>
            <a:spLocks noGrp="1"/>
          </p:cNvSpPr>
          <p:nvPr>
            <p:ph sz="quarter" idx="30"/>
          </p:nvPr>
        </p:nvSpPr>
        <p:spPr>
          <a:xfrm>
            <a:off x="4813452" y="6130288"/>
            <a:ext cx="680324" cy="313971"/>
          </a:xfrm>
        </p:spPr>
        <p:txBody>
          <a:bodyPr/>
          <a:lstStyle/>
          <a:p>
            <a:pPr marL="38100" marR="30480" lvl="0" indent="163830" defTabSz="914400" eaLnBrk="1" fontAlgn="auto" latinLnBrk="0" hangingPunct="1">
              <a:lnSpc>
                <a:spcPct val="114599"/>
              </a:lnSpc>
              <a:spcBef>
                <a:spcPts val="100"/>
              </a:spcBef>
              <a:spcAft>
                <a:spcPts val="0"/>
              </a:spcAft>
              <a:buClrTx/>
              <a:buSzTx/>
              <a:buFontTx/>
              <a:buNone/>
              <a:tabLst/>
              <a:defRPr/>
            </a:pPr>
            <a:r>
              <a:rPr kumimoji="0" lang="sv-SE" sz="800" b="0" i="0" u="none" strike="noStrike" kern="0" cap="none" spc="-10" normalizeH="0" baseline="0" noProof="0" dirty="0" err="1">
                <a:ln>
                  <a:noFill/>
                </a:ln>
                <a:solidFill>
                  <a:srgbClr val="505050"/>
                </a:solidFill>
                <a:effectLst/>
                <a:uLnTx/>
                <a:uFillTx/>
                <a:latin typeface="Segoe UI Semibold" panose="020B0702040204020203" pitchFamily="34" charset="0"/>
                <a:cs typeface="Segoe UI Semibold" panose="020B0702040204020203" pitchFamily="34" charset="0"/>
              </a:rPr>
              <a:t>BATTERY</a:t>
            </a:r>
            <a:r>
              <a:rPr kumimoji="0" lang="sv-SE" sz="800" b="0" i="0" u="none" strike="noStrike" kern="0" cap="none" spc="-10" normalizeH="0" baseline="0" noProof="0" dirty="0">
                <a:ln>
                  <a:noFill/>
                </a:ln>
                <a:solidFill>
                  <a:srgbClr val="505050"/>
                </a:solidFill>
                <a:effectLst/>
                <a:uLnTx/>
                <a:uFillTx/>
                <a:latin typeface="Segoe UI Semibold" panose="020B0702040204020203" pitchFamily="34" charset="0"/>
                <a:cs typeface="Segoe UI Semibold" panose="020B0702040204020203" pitchFamily="34" charset="0"/>
              </a:rPr>
              <a:t> </a:t>
            </a:r>
            <a:r>
              <a:rPr kumimoji="0" lang="sv-SE" sz="800" b="0" i="0" u="none" strike="noStrike" kern="0" cap="none" spc="-10" normalizeH="0" baseline="0" noProof="0" dirty="0" err="1">
                <a:ln>
                  <a:noFill/>
                </a:ln>
                <a:solidFill>
                  <a:srgbClr val="505050"/>
                </a:solidFill>
                <a:effectLst/>
                <a:uLnTx/>
                <a:uFillTx/>
                <a:latin typeface="Segoe UI Semibold" panose="020B0702040204020203" pitchFamily="34" charset="0"/>
                <a:cs typeface="Segoe UI Semibold" panose="020B0702040204020203" pitchFamily="34" charset="0"/>
              </a:rPr>
              <a:t>CAPACITIES</a:t>
            </a:r>
            <a:r>
              <a:rPr kumimoji="0" lang="sv-SE" sz="675" b="0" i="0" u="none" strike="noStrike" kern="0" cap="none" spc="-15" normalizeH="0" baseline="30864" noProof="0" dirty="0" err="1">
                <a:ln>
                  <a:noFill/>
                </a:ln>
                <a:solidFill>
                  <a:srgbClr val="505050"/>
                </a:solidFill>
                <a:effectLst/>
                <a:uLnTx/>
                <a:uFillTx/>
                <a:latin typeface="Segoe UI Semibold" panose="020B0702040204020203" pitchFamily="34" charset="0"/>
                <a:cs typeface="Segoe UI Semibold" panose="020B0702040204020203" pitchFamily="34" charset="0"/>
              </a:rPr>
              <a:t>6</a:t>
            </a:r>
            <a:endParaRPr kumimoji="0" lang="sv-SE" sz="675" b="0" i="0" u="none" strike="noStrike" kern="0" cap="none" spc="0" normalizeH="0" baseline="30864" noProof="0" dirty="0">
              <a:ln>
                <a:noFill/>
              </a:ln>
              <a:solidFill>
                <a:sysClr val="windowText" lastClr="000000"/>
              </a:solidFill>
              <a:effectLst/>
              <a:uLnTx/>
              <a:uFillTx/>
              <a:latin typeface="Segoe UI Semibold" panose="020B0702040204020203" pitchFamily="34" charset="0"/>
              <a:cs typeface="Segoe UI Semibold" panose="020B0702040204020203" pitchFamily="34" charset="0"/>
            </a:endParaRPr>
          </a:p>
        </p:txBody>
      </p:sp>
      <p:sp>
        <p:nvSpPr>
          <p:cNvPr id="36" name="Content Placeholder 35">
            <a:extLst>
              <a:ext uri="{FF2B5EF4-FFF2-40B4-BE49-F238E27FC236}">
                <a16:creationId xmlns:a16="http://schemas.microsoft.com/office/drawing/2014/main" id="{2E35DBDB-5CD5-CE0C-16DD-083387DEE820}"/>
              </a:ext>
            </a:extLst>
          </p:cNvPr>
          <p:cNvSpPr>
            <a:spLocks noGrp="1"/>
          </p:cNvSpPr>
          <p:nvPr>
            <p:ph sz="quarter" idx="31"/>
          </p:nvPr>
        </p:nvSpPr>
        <p:spPr>
          <a:xfrm>
            <a:off x="5706536" y="6131687"/>
            <a:ext cx="1679473" cy="271036"/>
          </a:xfrm>
        </p:spPr>
        <p:txBody>
          <a:bodyPr/>
          <a:lstStyle/>
          <a:p>
            <a:pPr marL="12700" marR="5080" lvl="0" indent="0" defTabSz="914400" eaLnBrk="1" fontAlgn="auto" latinLnBrk="0" hangingPunct="1">
              <a:lnSpc>
                <a:spcPct val="114599"/>
              </a:lnSpc>
              <a:spcBef>
                <a:spcPts val="100"/>
              </a:spcBef>
              <a:spcAft>
                <a:spcPts val="0"/>
              </a:spcAft>
              <a:buClrTx/>
              <a:buSzTx/>
              <a:buFontTx/>
              <a:buNone/>
              <a:tabLst/>
              <a:defRPr/>
            </a:pPr>
            <a:r>
              <a:rPr kumimoji="0" lang="en-US" sz="800" b="0" i="0" u="none" strike="noStrike" kern="0" cap="none" spc="-10" normalizeH="0" baseline="0" noProof="0" dirty="0">
                <a:ln>
                  <a:noFill/>
                </a:ln>
                <a:solidFill>
                  <a:srgbClr val="505050"/>
                </a:solidFill>
                <a:effectLst/>
                <a:uLnTx/>
                <a:uFillTx/>
                <a:latin typeface="Segoe UI"/>
                <a:cs typeface="Segoe UI"/>
              </a:rPr>
              <a:t>Battery </a:t>
            </a:r>
            <a:r>
              <a:rPr kumimoji="0" lang="en-US" sz="800" b="0" i="0" u="none" strike="noStrike" kern="0" cap="none" spc="-20" normalizeH="0" baseline="0" noProof="0" dirty="0">
                <a:ln>
                  <a:noFill/>
                </a:ln>
                <a:solidFill>
                  <a:srgbClr val="505050"/>
                </a:solidFill>
                <a:effectLst/>
                <a:uLnTx/>
                <a:uFillTx/>
                <a:latin typeface="Segoe UI"/>
                <a:cs typeface="Segoe UI"/>
              </a:rPr>
              <a:t>capacity</a:t>
            </a:r>
            <a:r>
              <a:rPr kumimoji="0" lang="en-US" sz="800" b="0" i="0" u="none" strike="noStrike" kern="0" cap="none" spc="-5" normalizeH="0" baseline="0" noProof="0" dirty="0">
                <a:ln>
                  <a:noFill/>
                </a:ln>
                <a:solidFill>
                  <a:srgbClr val="505050"/>
                </a:solidFill>
                <a:effectLst/>
                <a:uLnTx/>
                <a:uFillTx/>
                <a:latin typeface="Segoe UI"/>
                <a:cs typeface="Segoe UI"/>
              </a:rPr>
              <a:t> </a:t>
            </a:r>
            <a:r>
              <a:rPr kumimoji="0" lang="en-US" sz="800" b="0" i="0" u="none" strike="noStrike" kern="0" cap="none" spc="-25" normalizeH="0" baseline="0" noProof="0" dirty="0">
                <a:ln>
                  <a:noFill/>
                </a:ln>
                <a:solidFill>
                  <a:srgbClr val="505050"/>
                </a:solidFill>
                <a:effectLst/>
                <a:uLnTx/>
                <a:uFillTx/>
                <a:latin typeface="Segoe UI"/>
                <a:cs typeface="Segoe UI"/>
              </a:rPr>
              <a:t>Nominal</a:t>
            </a:r>
            <a:r>
              <a:rPr kumimoji="0" lang="en-US" sz="800" b="0" i="0" u="none" strike="noStrike" kern="0" cap="none" spc="-10" normalizeH="0" baseline="0" noProof="0" dirty="0">
                <a:ln>
                  <a:noFill/>
                </a:ln>
                <a:solidFill>
                  <a:srgbClr val="505050"/>
                </a:solidFill>
                <a:effectLst/>
                <a:uLnTx/>
                <a:uFillTx/>
                <a:latin typeface="Segoe UI"/>
                <a:cs typeface="Segoe UI"/>
              </a:rPr>
              <a:t> (</a:t>
            </a:r>
            <a:r>
              <a:rPr kumimoji="0" lang="en-US" sz="800" b="0" i="0" u="none" strike="noStrike" kern="0" cap="none" spc="-10" normalizeH="0" baseline="0" noProof="0" dirty="0" err="1">
                <a:ln>
                  <a:noFill/>
                </a:ln>
                <a:solidFill>
                  <a:srgbClr val="505050"/>
                </a:solidFill>
                <a:effectLst/>
                <a:uLnTx/>
                <a:uFillTx/>
                <a:latin typeface="Segoe UI"/>
                <a:cs typeface="Segoe UI"/>
              </a:rPr>
              <a:t>WH</a:t>
            </a:r>
            <a:r>
              <a:rPr kumimoji="0" lang="en-US" sz="800" b="0" i="0" u="none" strike="noStrike" kern="0" cap="none" spc="-10" normalizeH="0" baseline="0" noProof="0" dirty="0">
                <a:ln>
                  <a:noFill/>
                </a:ln>
                <a:solidFill>
                  <a:srgbClr val="505050"/>
                </a:solidFill>
                <a:effectLst/>
                <a:uLnTx/>
                <a:uFillTx/>
                <a:latin typeface="Segoe UI"/>
                <a:cs typeface="Segoe UI"/>
              </a:rPr>
              <a:t>)</a:t>
            </a:r>
            <a:r>
              <a:rPr kumimoji="0" lang="en-US" sz="800" b="0" i="0" u="none" strike="noStrike" kern="0" cap="none" spc="-5" normalizeH="0" baseline="0" noProof="0" dirty="0">
                <a:ln>
                  <a:noFill/>
                </a:ln>
                <a:solidFill>
                  <a:srgbClr val="505050"/>
                </a:solidFill>
                <a:effectLst/>
                <a:uLnTx/>
                <a:uFillTx/>
                <a:latin typeface="Segoe UI"/>
                <a:cs typeface="Segoe UI"/>
              </a:rPr>
              <a:t> </a:t>
            </a:r>
            <a:r>
              <a:rPr kumimoji="0" lang="en-US" sz="800" b="0" i="0" u="none" strike="noStrike" kern="0" cap="none" spc="-25" normalizeH="0" baseline="0" noProof="0" dirty="0">
                <a:ln>
                  <a:noFill/>
                </a:ln>
                <a:solidFill>
                  <a:srgbClr val="505050"/>
                </a:solidFill>
                <a:effectLst/>
                <a:uLnTx/>
                <a:uFillTx/>
                <a:latin typeface="Segoe UI"/>
                <a:cs typeface="Segoe UI"/>
              </a:rPr>
              <a:t>58</a:t>
            </a:r>
            <a:r>
              <a:rPr kumimoji="0" lang="en-US" sz="800" b="0" i="0" u="none" strike="noStrike" kern="0" cap="none" spc="-10" normalizeH="0" baseline="0" noProof="0" dirty="0">
                <a:ln>
                  <a:noFill/>
                </a:ln>
                <a:solidFill>
                  <a:srgbClr val="505050"/>
                </a:solidFill>
                <a:effectLst/>
                <a:uLnTx/>
                <a:uFillTx/>
                <a:latin typeface="Segoe UI"/>
                <a:cs typeface="Segoe UI"/>
              </a:rPr>
              <a:t> Battery</a:t>
            </a:r>
            <a:r>
              <a:rPr kumimoji="0" lang="en-US" sz="800" b="0" i="0" u="none" strike="noStrike" kern="0" cap="none" spc="-20" normalizeH="0" baseline="0" noProof="0" dirty="0">
                <a:ln>
                  <a:noFill/>
                </a:ln>
                <a:solidFill>
                  <a:srgbClr val="505050"/>
                </a:solidFill>
                <a:effectLst/>
                <a:uLnTx/>
                <a:uFillTx/>
                <a:latin typeface="Segoe UI"/>
                <a:cs typeface="Segoe UI"/>
              </a:rPr>
              <a:t> capacity </a:t>
            </a:r>
            <a:r>
              <a:rPr kumimoji="0" lang="en-US" sz="800" b="0" i="0" u="none" strike="noStrike" kern="0" cap="none" spc="-10" normalizeH="0" baseline="0" noProof="0" dirty="0">
                <a:ln>
                  <a:noFill/>
                </a:ln>
                <a:solidFill>
                  <a:srgbClr val="505050"/>
                </a:solidFill>
                <a:effectLst/>
                <a:uLnTx/>
                <a:uFillTx/>
                <a:latin typeface="Segoe UI"/>
                <a:cs typeface="Segoe UI"/>
              </a:rPr>
              <a:t>Min</a:t>
            </a:r>
            <a:r>
              <a:rPr kumimoji="0" lang="en-US" sz="800" b="0" i="0" u="none" strike="noStrike" kern="0" cap="none" spc="-20" normalizeH="0" baseline="0" noProof="0" dirty="0">
                <a:ln>
                  <a:noFill/>
                </a:ln>
                <a:solidFill>
                  <a:srgbClr val="505050"/>
                </a:solidFill>
                <a:effectLst/>
                <a:uLnTx/>
                <a:uFillTx/>
                <a:latin typeface="Segoe UI"/>
                <a:cs typeface="Segoe UI"/>
              </a:rPr>
              <a:t> </a:t>
            </a:r>
            <a:r>
              <a:rPr kumimoji="0" lang="en-US" sz="800" b="0" i="0" u="none" strike="noStrike" kern="0" cap="none" spc="-10" normalizeH="0" baseline="0" noProof="0" dirty="0">
                <a:ln>
                  <a:noFill/>
                </a:ln>
                <a:solidFill>
                  <a:srgbClr val="505050"/>
                </a:solidFill>
                <a:effectLst/>
                <a:uLnTx/>
                <a:uFillTx/>
                <a:latin typeface="Segoe UI"/>
                <a:cs typeface="Segoe UI"/>
              </a:rPr>
              <a:t>(</a:t>
            </a:r>
            <a:r>
              <a:rPr kumimoji="0" lang="en-US" sz="800" b="0" i="0" u="none" strike="noStrike" kern="0" cap="none" spc="-10" normalizeH="0" baseline="0" noProof="0" dirty="0" err="1">
                <a:ln>
                  <a:noFill/>
                </a:ln>
                <a:solidFill>
                  <a:srgbClr val="505050"/>
                </a:solidFill>
                <a:effectLst/>
                <a:uLnTx/>
                <a:uFillTx/>
                <a:latin typeface="Segoe UI"/>
                <a:cs typeface="Segoe UI"/>
              </a:rPr>
              <a:t>WH</a:t>
            </a:r>
            <a:r>
              <a:rPr kumimoji="0" lang="en-US" sz="800" b="0" i="0" u="none" strike="noStrike" kern="0" cap="none" spc="-10" normalizeH="0" baseline="0" noProof="0" dirty="0">
                <a:ln>
                  <a:noFill/>
                </a:ln>
                <a:solidFill>
                  <a:srgbClr val="505050"/>
                </a:solidFill>
                <a:effectLst/>
                <a:uLnTx/>
                <a:uFillTx/>
                <a:latin typeface="Segoe UI"/>
                <a:cs typeface="Segoe UI"/>
              </a:rPr>
              <a:t>)</a:t>
            </a:r>
            <a:r>
              <a:rPr kumimoji="0" lang="en-US" sz="800" b="0" i="0" u="none" strike="noStrike" kern="0" cap="none" spc="-20" normalizeH="0" baseline="0" noProof="0" dirty="0">
                <a:ln>
                  <a:noFill/>
                </a:ln>
                <a:solidFill>
                  <a:srgbClr val="505050"/>
                </a:solidFill>
                <a:effectLst/>
                <a:uLnTx/>
                <a:uFillTx/>
                <a:latin typeface="Segoe UI"/>
                <a:cs typeface="Segoe UI"/>
              </a:rPr>
              <a:t> </a:t>
            </a:r>
            <a:r>
              <a:rPr kumimoji="0" lang="en-US" sz="800" b="0" i="0" u="none" strike="noStrike" kern="0" cap="none" spc="-25" normalizeH="0" baseline="0" noProof="0" dirty="0">
                <a:ln>
                  <a:noFill/>
                </a:ln>
                <a:solidFill>
                  <a:srgbClr val="505050"/>
                </a:solidFill>
                <a:effectLst/>
                <a:uLnTx/>
                <a:uFillTx/>
                <a:latin typeface="Segoe UI"/>
                <a:cs typeface="Segoe UI"/>
              </a:rPr>
              <a:t>56</a:t>
            </a:r>
            <a:endParaRPr kumimoji="0" lang="en-US" sz="800" b="0" i="0" u="none" strike="noStrike" kern="0" cap="none" spc="0" normalizeH="0" baseline="0" noProof="0" dirty="0">
              <a:ln>
                <a:noFill/>
              </a:ln>
              <a:solidFill>
                <a:sysClr val="windowText" lastClr="000000"/>
              </a:solidFill>
              <a:effectLst/>
              <a:uLnTx/>
              <a:uFillTx/>
              <a:latin typeface="Segoe UI"/>
              <a:cs typeface="Segoe UI"/>
            </a:endParaRPr>
          </a:p>
        </p:txBody>
      </p:sp>
      <p:sp>
        <p:nvSpPr>
          <p:cNvPr id="49" name="Content Placeholder 7">
            <a:extLst>
              <a:ext uri="{FF2B5EF4-FFF2-40B4-BE49-F238E27FC236}">
                <a16:creationId xmlns:a16="http://schemas.microsoft.com/office/drawing/2014/main" id="{D1384723-E2B7-8499-30D6-9DA8645AFAED}"/>
              </a:ext>
            </a:extLst>
          </p:cNvPr>
          <p:cNvSpPr>
            <a:spLocks noGrp="1"/>
          </p:cNvSpPr>
          <p:nvPr>
            <p:ph sz="quarter" idx="32"/>
          </p:nvPr>
        </p:nvSpPr>
        <p:spPr>
          <a:xfrm>
            <a:off x="460020" y="8539512"/>
            <a:ext cx="5889265" cy="1120820"/>
          </a:xfrm>
        </p:spPr>
        <p:txBody>
          <a:bodyPr/>
          <a:lstStyle/>
          <a:p>
            <a:pPr marL="0" marR="30480" lvl="0" indent="0" defTabSz="914400" eaLnBrk="1" fontAlgn="auto" latinLnBrk="0" hangingPunct="1">
              <a:lnSpc>
                <a:spcPts val="752"/>
              </a:lnSpc>
              <a:spcBef>
                <a:spcPts val="0"/>
              </a:spcBef>
              <a:spcAft>
                <a:spcPts val="0"/>
              </a:spcAft>
              <a:buClrTx/>
              <a:buSzTx/>
              <a:buFontTx/>
              <a:buNone/>
              <a:tabLst/>
              <a:defRPr/>
            </a:pPr>
            <a:r>
              <a:rPr kumimoji="0" lang="en-US" sz="600" b="0" i="0" u="none" strike="noStrike" kern="0" cap="none" spc="0" normalizeH="0" baseline="0" noProof="0" dirty="0">
                <a:ln>
                  <a:noFill/>
                </a:ln>
                <a:solidFill>
                  <a:srgbClr val="505050"/>
                </a:solidFill>
                <a:effectLst/>
                <a:uLnTx/>
                <a:uFillTx/>
                <a:latin typeface="Segoe UI Semibold"/>
                <a:cs typeface="Segoe Sans Text Semibold" pitchFamily="2" charset="0"/>
              </a:rPr>
              <a:t>Disclaimers</a:t>
            </a:r>
            <a:endParaRPr kumimoji="0" lang="en-US" sz="600" b="0" i="0" u="none" strike="noStrike" kern="0" cap="none" spc="0" normalizeH="0" baseline="0" noProof="0" dirty="0">
              <a:ln>
                <a:noFill/>
              </a:ln>
              <a:solidFill>
                <a:srgbClr val="505050"/>
              </a:solidFill>
              <a:effectLst/>
              <a:uLnTx/>
              <a:uFillTx/>
              <a:latin typeface="Segoe UI"/>
              <a:cs typeface="Segoe UI"/>
            </a:endParaRPr>
          </a:p>
          <a:p>
            <a:pPr marL="0" marR="30480" lvl="0" indent="0" defTabSz="914400" eaLnBrk="1" fontAlgn="auto" latinLnBrk="0" hangingPunct="1">
              <a:lnSpc>
                <a:spcPts val="655"/>
              </a:lnSpc>
              <a:spcBef>
                <a:spcPts val="700"/>
              </a:spcBef>
              <a:spcAft>
                <a:spcPts val="0"/>
              </a:spcAft>
              <a:buClrTx/>
              <a:buSzTx/>
              <a:buFontTx/>
              <a:buNone/>
              <a:tabLst/>
              <a:defRPr/>
            </a:pPr>
            <a:r>
              <a:rPr kumimoji="0" lang="en-US" sz="600" b="0" i="0" u="none" strike="noStrike" kern="0" cap="none" spc="0" normalizeH="0" baseline="30000" noProof="0" dirty="0" err="1">
                <a:ln>
                  <a:noFill/>
                </a:ln>
                <a:solidFill>
                  <a:srgbClr val="505050"/>
                </a:solidFill>
                <a:effectLst/>
                <a:uLnTx/>
                <a:uFillTx/>
                <a:latin typeface="Segoe UI"/>
                <a:cs typeface="Segoe UI"/>
              </a:rPr>
              <a:t>2</a:t>
            </a:r>
            <a:r>
              <a:rPr kumimoji="0" lang="en-US" sz="600" b="0" i="0" u="none" strike="noStrike" kern="0" cap="none" spc="0" normalizeH="0" baseline="0" noProof="0" dirty="0" err="1">
                <a:ln>
                  <a:noFill/>
                </a:ln>
                <a:solidFill>
                  <a:srgbClr val="505050"/>
                </a:solidFill>
                <a:effectLst/>
                <a:uLnTx/>
                <a:uFillTx/>
                <a:latin typeface="Segoe UI"/>
                <a:cs typeface="Segoe UI"/>
              </a:rPr>
              <a:t>Customer</a:t>
            </a:r>
            <a:r>
              <a:rPr kumimoji="0" lang="en-US" sz="600" b="0" i="0" u="none" strike="noStrike" kern="0" cap="none" spc="0" normalizeH="0" baseline="0" noProof="0" dirty="0">
                <a:ln>
                  <a:noFill/>
                </a:ln>
                <a:solidFill>
                  <a:srgbClr val="505050"/>
                </a:solidFill>
                <a:effectLst/>
                <a:uLnTx/>
                <a:uFillTx/>
                <a:latin typeface="Segoe UI"/>
                <a:cs typeface="Segoe UI"/>
              </a:rPr>
              <a:t> Replaceable Units (</a:t>
            </a:r>
            <a:r>
              <a:rPr kumimoji="0" lang="en-US" sz="600" b="0" i="0" u="none" strike="noStrike" kern="0" cap="none" spc="0" normalizeH="0" baseline="0" noProof="0" dirty="0" err="1">
                <a:ln>
                  <a:noFill/>
                </a:ln>
                <a:solidFill>
                  <a:srgbClr val="505050"/>
                </a:solidFill>
                <a:effectLst/>
                <a:uLnTx/>
                <a:uFillTx/>
                <a:latin typeface="Segoe UI"/>
                <a:cs typeface="Segoe UI"/>
              </a:rPr>
              <a:t>CRUs</a:t>
            </a:r>
            <a:r>
              <a:rPr kumimoji="0" lang="en-US" sz="600" b="0" i="0" u="none" strike="noStrike" kern="0" cap="none" spc="0" normalizeH="0" baseline="0" noProof="0" dirty="0">
                <a:ln>
                  <a:noFill/>
                </a:ln>
                <a:solidFill>
                  <a:srgbClr val="505050"/>
                </a:solidFill>
                <a:effectLst/>
                <a:uLnTx/>
                <a:uFillTx/>
                <a:latin typeface="Segoe UI"/>
                <a:cs typeface="Segoe UI"/>
              </a:rPr>
              <a:t>) are components available for purchase through your Surface Commercial Authorized Device Reseller. Components can be replaced on-site by a skilled technician following Microsoft’s </a:t>
            </a:r>
            <a:r>
              <a:rPr kumimoji="0" lang="en-US" sz="600" b="0" i="0" u="none" strike="noStrike" kern="0" cap="none" spc="0" normalizeH="0" baseline="0" noProof="0" dirty="0">
                <a:ln>
                  <a:noFill/>
                </a:ln>
                <a:solidFill>
                  <a:srgbClr val="0067B5"/>
                </a:solidFill>
                <a:effectLst/>
                <a:uLnTx/>
                <a:uFillTx/>
                <a:latin typeface="Segoe UI"/>
                <a:cs typeface="Segoe UI"/>
                <a:hlinkClick r:id="rId6">
                  <a:extLst>
                    <a:ext uri="{A12FA001-AC4F-418D-AE19-62706E023703}">
                      <ahyp:hlinkClr xmlns:ahyp="http://schemas.microsoft.com/office/drawing/2018/hyperlinkcolor" val="tx"/>
                    </a:ext>
                  </a:extLst>
                </a:hlinkClick>
              </a:rPr>
              <a:t>Service Guide</a:t>
            </a:r>
            <a:r>
              <a:rPr kumimoji="0" lang="en-US" sz="600" b="0" i="0" u="none" strike="noStrike" kern="0" cap="none" spc="0" normalizeH="0" baseline="0" noProof="0" dirty="0">
                <a:ln>
                  <a:noFill/>
                </a:ln>
                <a:solidFill>
                  <a:srgbClr val="505050"/>
                </a:solidFill>
                <a:effectLst/>
                <a:uLnTx/>
                <a:uFillTx/>
                <a:latin typeface="Segoe UI"/>
                <a:cs typeface="Segoe UI"/>
              </a:rPr>
              <a:t>. Opening and/or repairing your device can present electric shock, fire and personal injury risks and other hazards. Use caution if undertaking do-it-yourself repairs. Device damage caused during repair will not be covered under Microsoft’s Hardware Warranty or protection plans. Availability of replaceable components and service options may vary by market and/or at initial product launch.</a:t>
            </a:r>
          </a:p>
          <a:p>
            <a:pPr marL="0" marR="30480" lvl="0" indent="0" defTabSz="914400" eaLnBrk="1" fontAlgn="auto" latinLnBrk="0" hangingPunct="1">
              <a:lnSpc>
                <a:spcPts val="800"/>
              </a:lnSpc>
              <a:spcBef>
                <a:spcPts val="0"/>
              </a:spcBef>
              <a:spcAft>
                <a:spcPts val="0"/>
              </a:spcAft>
              <a:buClrTx/>
              <a:buSzTx/>
              <a:buFontTx/>
              <a:buNone/>
              <a:tabLst/>
              <a:defRPr/>
            </a:pPr>
            <a:r>
              <a:rPr kumimoji="0" lang="en-US" sz="600" b="0" i="0" u="none" strike="noStrike" kern="0" cap="none" spc="0" normalizeH="0" baseline="30000" noProof="0" dirty="0" err="1">
                <a:ln>
                  <a:noFill/>
                </a:ln>
                <a:solidFill>
                  <a:srgbClr val="505050"/>
                </a:solidFill>
                <a:effectLst/>
                <a:uLnTx/>
                <a:uFillTx/>
                <a:latin typeface="Segoe UI"/>
                <a:cs typeface="Segoe UI"/>
              </a:rPr>
              <a:t>6</a:t>
            </a:r>
            <a:r>
              <a:rPr kumimoji="0" lang="en-US" sz="600" b="0" i="0" u="none" strike="noStrike" kern="0" cap="none" spc="0" normalizeH="0" baseline="0" noProof="0" dirty="0" err="1">
                <a:ln>
                  <a:noFill/>
                </a:ln>
                <a:solidFill>
                  <a:srgbClr val="505050"/>
                </a:solidFill>
                <a:effectLst/>
                <a:uLnTx/>
                <a:uFillTx/>
                <a:latin typeface="Segoe UI"/>
                <a:cs typeface="Segoe UI"/>
              </a:rPr>
              <a:t>Might</a:t>
            </a:r>
            <a:r>
              <a:rPr kumimoji="0" lang="en-US" sz="600" b="0" i="0" u="none" strike="noStrike" kern="0" cap="none" spc="0" normalizeH="0" baseline="0" noProof="0" dirty="0">
                <a:ln>
                  <a:noFill/>
                </a:ln>
                <a:solidFill>
                  <a:srgbClr val="505050"/>
                </a:solidFill>
                <a:effectLst/>
                <a:uLnTx/>
                <a:uFillTx/>
                <a:latin typeface="Segoe UI"/>
                <a:cs typeface="Segoe UI"/>
              </a:rPr>
              <a:t> vary depending on manufacturing processes.</a:t>
            </a:r>
          </a:p>
          <a:p>
            <a:pPr marL="0" marR="3048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30000" noProof="0" dirty="0" err="1">
                <a:ln>
                  <a:noFill/>
                </a:ln>
                <a:solidFill>
                  <a:srgbClr val="505050"/>
                </a:solidFill>
                <a:effectLst/>
                <a:uLnTx/>
                <a:uFillTx/>
                <a:latin typeface="Segoe UI"/>
                <a:cs typeface="Segoe UI"/>
              </a:rPr>
              <a:t>11</a:t>
            </a:r>
            <a:r>
              <a:rPr kumimoji="0" lang="en-US" sz="600" b="0" i="0" u="none" strike="noStrike" kern="0" cap="none" spc="0" normalizeH="0" baseline="0" noProof="0" dirty="0" err="1">
                <a:ln>
                  <a:noFill/>
                </a:ln>
                <a:solidFill>
                  <a:srgbClr val="505050"/>
                </a:solidFill>
                <a:effectLst/>
                <a:uLnTx/>
                <a:uFillTx/>
                <a:latin typeface="Segoe UI"/>
                <a:cs typeface="Segoe UI"/>
              </a:rPr>
              <a:t>Sold</a:t>
            </a:r>
            <a:r>
              <a:rPr kumimoji="0" lang="en-US" sz="600" b="0" i="0" u="none" strike="noStrike" kern="0" cap="none" spc="0" normalizeH="0" baseline="0" noProof="0" dirty="0">
                <a:ln>
                  <a:noFill/>
                </a:ln>
                <a:solidFill>
                  <a:srgbClr val="505050"/>
                </a:solidFill>
                <a:effectLst/>
                <a:uLnTx/>
                <a:uFillTx/>
                <a:latin typeface="Segoe UI"/>
                <a:cs typeface="Segoe UI"/>
              </a:rPr>
              <a:t> separately. Software license required for some features.</a:t>
            </a:r>
          </a:p>
          <a:p>
            <a:pPr marL="0" marR="30480" lvl="0" indent="0" defTabSz="914400" eaLnBrk="1" fontAlgn="auto" latinLnBrk="0" hangingPunct="1">
              <a:lnSpc>
                <a:spcPts val="720"/>
              </a:lnSpc>
              <a:spcBef>
                <a:spcPts val="0"/>
              </a:spcBef>
              <a:spcAft>
                <a:spcPts val="0"/>
              </a:spcAft>
              <a:buClrTx/>
              <a:buSzTx/>
              <a:buFontTx/>
              <a:buNone/>
              <a:tabLst/>
              <a:defRPr/>
            </a:pPr>
            <a:r>
              <a:rPr kumimoji="0" lang="en-US" sz="600" b="0" i="0" u="none" strike="noStrike" kern="0" cap="none" spc="0" normalizeH="0" baseline="30000" noProof="0" dirty="0" err="1">
                <a:ln>
                  <a:noFill/>
                </a:ln>
                <a:solidFill>
                  <a:srgbClr val="505050"/>
                </a:solidFill>
                <a:effectLst/>
                <a:uLnTx/>
                <a:uFillTx/>
                <a:latin typeface="Segoe UI"/>
                <a:cs typeface="Segoe UI"/>
              </a:rPr>
              <a:t>12</a:t>
            </a:r>
            <a:r>
              <a:rPr kumimoji="0" lang="en-US" sz="600" b="0" i="0" u="none" strike="noStrike" kern="0" cap="none" spc="0" normalizeH="0" baseline="0" noProof="0" dirty="0" err="1">
                <a:ln>
                  <a:noFill/>
                </a:ln>
                <a:solidFill>
                  <a:srgbClr val="505050"/>
                </a:solidFill>
                <a:effectLst/>
                <a:uLnTx/>
                <a:uFillTx/>
                <a:latin typeface="Segoe UI"/>
                <a:cs typeface="Segoe UI"/>
              </a:rPr>
              <a:t>Activation</a:t>
            </a:r>
            <a:r>
              <a:rPr kumimoji="0" lang="en-US" sz="600" b="0" i="0" u="none" strike="noStrike" kern="0" cap="none" spc="0" normalizeH="0" baseline="0" noProof="0" dirty="0">
                <a:ln>
                  <a:noFill/>
                </a:ln>
                <a:solidFill>
                  <a:srgbClr val="505050"/>
                </a:solidFill>
                <a:effectLst/>
                <a:uLnTx/>
                <a:uFillTx/>
                <a:latin typeface="Segoe UI"/>
                <a:cs typeface="Segoe UI"/>
              </a:rPr>
              <a:t> required. If your device is managed by your organization’s IT department, contact your IT administrator for activation. If you activate your trial outside your organization, after 30 days, you will be charged the applicable monthly or annual subscription fee. Credit card required. Cancel any time to stop future charges.</a:t>
            </a:r>
          </a:p>
          <a:p>
            <a:pPr marL="0" marR="3048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505050"/>
                </a:solidFill>
                <a:effectLst/>
                <a:uLnTx/>
                <a:uFillTx/>
                <a:latin typeface="Segoe UI"/>
                <a:cs typeface="Segoe UI"/>
              </a:rPr>
              <a:t>See </a:t>
            </a:r>
            <a:r>
              <a:rPr kumimoji="0" lang="en-US" sz="600" b="0" i="0" u="none" strike="noStrike" kern="0" cap="none" spc="0" normalizeH="0" baseline="0" noProof="0" dirty="0">
                <a:ln>
                  <a:noFill/>
                </a:ln>
                <a:solidFill>
                  <a:srgbClr val="0067B5"/>
                </a:solidFill>
                <a:effectLst/>
                <a:uLnTx/>
                <a:uFillTx/>
                <a:latin typeface="Segoe UI"/>
                <a:cs typeface="Segoe UI"/>
                <a:hlinkClick r:id="rId7">
                  <a:extLst>
                    <a:ext uri="{A12FA001-AC4F-418D-AE19-62706E023703}">
                      <ahyp:hlinkClr xmlns:ahyp="http://schemas.microsoft.com/office/drawing/2018/hyperlinkcolor" val="tx"/>
                    </a:ext>
                  </a:extLst>
                </a:hlinkClick>
              </a:rPr>
              <a:t>https://</a:t>
            </a:r>
            <a:r>
              <a:rPr kumimoji="0" lang="en-US" sz="600" b="0" i="0" u="none" strike="noStrike" kern="0" cap="none" spc="0" normalizeH="0" baseline="0" noProof="0" dirty="0" err="1">
                <a:ln>
                  <a:noFill/>
                </a:ln>
                <a:solidFill>
                  <a:srgbClr val="0067B5"/>
                </a:solidFill>
                <a:effectLst/>
                <a:uLnTx/>
                <a:uFillTx/>
                <a:latin typeface="Segoe UI"/>
                <a:cs typeface="Segoe UI"/>
                <a:hlinkClick r:id="rId7">
                  <a:extLst>
                    <a:ext uri="{A12FA001-AC4F-418D-AE19-62706E023703}">
                      <ahyp:hlinkClr xmlns:ahyp="http://schemas.microsoft.com/office/drawing/2018/hyperlinkcolor" val="tx"/>
                    </a:ext>
                  </a:extLst>
                </a:hlinkClick>
              </a:rPr>
              <a:t>aka.ms</a:t>
            </a:r>
            <a:r>
              <a:rPr kumimoji="0" lang="en-US" sz="600" b="0" i="0" u="none" strike="noStrike" kern="0" cap="none" spc="0" normalizeH="0" baseline="0" noProof="0" dirty="0">
                <a:ln>
                  <a:noFill/>
                </a:ln>
                <a:solidFill>
                  <a:srgbClr val="0067B5"/>
                </a:solidFill>
                <a:effectLst/>
                <a:uLnTx/>
                <a:uFillTx/>
                <a:latin typeface="Segoe UI"/>
                <a:cs typeface="Segoe UI"/>
                <a:hlinkClick r:id="rId7">
                  <a:extLst>
                    <a:ext uri="{A12FA001-AC4F-418D-AE19-62706E023703}">
                      <ahyp:hlinkClr xmlns:ahyp="http://schemas.microsoft.com/office/drawing/2018/hyperlinkcolor" val="tx"/>
                    </a:ext>
                  </a:extLst>
                </a:hlinkClick>
              </a:rPr>
              <a:t>/</a:t>
            </a:r>
            <a:r>
              <a:rPr kumimoji="0" lang="en-US" sz="600" b="0" i="0" u="none" strike="noStrike" kern="0" cap="none" spc="0" normalizeH="0" baseline="0" noProof="0" dirty="0" err="1">
                <a:ln>
                  <a:noFill/>
                </a:ln>
                <a:solidFill>
                  <a:srgbClr val="0067B5"/>
                </a:solidFill>
                <a:effectLst/>
                <a:uLnTx/>
                <a:uFillTx/>
                <a:latin typeface="Segoe UI"/>
                <a:cs typeface="Segoe UI"/>
                <a:hlinkClick r:id="rId7">
                  <a:extLst>
                    <a:ext uri="{A12FA001-AC4F-418D-AE19-62706E023703}">
                      <ahyp:hlinkClr xmlns:ahyp="http://schemas.microsoft.com/office/drawing/2018/hyperlinkcolor" val="tx"/>
                    </a:ext>
                  </a:extLst>
                </a:hlinkClick>
              </a:rPr>
              <a:t>m365businesstrialinfo</a:t>
            </a:r>
            <a:r>
              <a:rPr kumimoji="0" lang="en-US" sz="600" b="0" i="0" u="none" strike="noStrike" kern="0" cap="none" spc="0" normalizeH="0" baseline="0" noProof="0" dirty="0">
                <a:ln>
                  <a:noFill/>
                </a:ln>
                <a:solidFill>
                  <a:srgbClr val="505050"/>
                </a:solidFill>
                <a:effectLst/>
                <a:uLnTx/>
                <a:uFillTx/>
                <a:latin typeface="Segoe UI"/>
                <a:cs typeface="Segoe UI"/>
              </a:rPr>
              <a:t>.</a:t>
            </a:r>
          </a:p>
          <a:p>
            <a:pPr marL="0" marR="3048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30000" noProof="0" dirty="0" err="1">
                <a:ln>
                  <a:noFill/>
                </a:ln>
                <a:solidFill>
                  <a:srgbClr val="505050"/>
                </a:solidFill>
                <a:effectLst/>
                <a:uLnTx/>
                <a:uFillTx/>
                <a:latin typeface="Segoe UI"/>
                <a:cs typeface="Segoe UI"/>
              </a:rPr>
              <a:t>13</a:t>
            </a:r>
            <a:r>
              <a:rPr kumimoji="0" lang="en-US" sz="600" b="0" i="0" u="none" strike="noStrike" kern="0" cap="none" spc="0" normalizeH="0" baseline="0" noProof="0" dirty="0" err="1">
                <a:ln>
                  <a:noFill/>
                </a:ln>
                <a:solidFill>
                  <a:srgbClr val="505050"/>
                </a:solidFill>
                <a:effectLst/>
                <a:uLnTx/>
                <a:uFillTx/>
                <a:latin typeface="Segoe UI"/>
                <a:cs typeface="Segoe UI"/>
              </a:rPr>
              <a:t>Microsoft’s</a:t>
            </a:r>
            <a:r>
              <a:rPr kumimoji="0" lang="en-US" sz="600" b="0" i="0" u="none" strike="noStrike" kern="0" cap="none" spc="0" normalizeH="0" baseline="0" noProof="0" dirty="0">
                <a:ln>
                  <a:noFill/>
                </a:ln>
                <a:solidFill>
                  <a:srgbClr val="505050"/>
                </a:solidFill>
                <a:effectLst/>
                <a:uLnTx/>
                <a:uFillTx/>
                <a:latin typeface="Segoe UI"/>
                <a:cs typeface="Segoe UI"/>
              </a:rPr>
              <a:t> Limited Warranty is in addition to your consumer law rights.</a:t>
            </a:r>
          </a:p>
        </p:txBody>
      </p:sp>
    </p:spTree>
    <p:extLst>
      <p:ext uri="{BB962C8B-B14F-4D97-AF65-F5344CB8AC3E}">
        <p14:creationId xmlns:p14="http://schemas.microsoft.com/office/powerpoint/2010/main" val="29693075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78D4"/>
      </a:hlink>
      <a:folHlink>
        <a:srgbClr val="800080"/>
      </a:folHlink>
    </a:clrScheme>
    <a:fontScheme name="Microsoft">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2930b4c2-546c-4f83-97de-1dc680ae0a32">
      <Terms xmlns="http://schemas.microsoft.com/office/infopath/2007/PartnerControls"/>
    </lcf76f155ced4ddcb4097134ff3c332f>
    <MediaLengthInSeconds xmlns="2930b4c2-546c-4f83-97de-1dc680ae0a32" xsi:nil="true"/>
    <SharedWithUsers xmlns="0fb0a5f1-371a-49a1-8f65-6d378242abfb">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3DF063A133F3049AD9CDCABB04AE872" ma:contentTypeVersion="17" ma:contentTypeDescription="Create a new document." ma:contentTypeScope="" ma:versionID="071de2fe99f497fba465be43ba0512b4">
  <xsd:schema xmlns:xsd="http://www.w3.org/2001/XMLSchema" xmlns:xs="http://www.w3.org/2001/XMLSchema" xmlns:p="http://schemas.microsoft.com/office/2006/metadata/properties" xmlns:ns1="http://schemas.microsoft.com/sharepoint/v3" xmlns:ns2="2930b4c2-546c-4f83-97de-1dc680ae0a32" xmlns:ns3="0fb0a5f1-371a-49a1-8f65-6d378242abfb" targetNamespace="http://schemas.microsoft.com/office/2006/metadata/properties" ma:root="true" ma:fieldsID="a12b645d096af0b0f70813b488818506" ns1:_="" ns2:_="" ns3:_="">
    <xsd:import namespace="http://schemas.microsoft.com/sharepoint/v3"/>
    <xsd:import namespace="2930b4c2-546c-4f83-97de-1dc680ae0a32"/>
    <xsd:import namespace="0fb0a5f1-371a-49a1-8f65-6d378242abf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1:_ip_UnifiedCompliancePolicyProperties" minOccurs="0"/>
                <xsd:element ref="ns1:_ip_UnifiedCompliancePolicyUIAction" minOccurs="0"/>
                <xsd:element ref="ns2:MediaServiceDateTaken" minOccurs="0"/>
                <xsd:element ref="ns2:MediaLengthInSeconds" minOccurs="0"/>
                <xsd:element ref="ns2:MediaServiceObjectDetectorVersions" minOccurs="0"/>
                <xsd:element ref="ns2:MediaServiceOCR" minOccurs="0"/>
                <xsd:element ref="ns2:MediaServiceGenerationTime" minOccurs="0"/>
                <xsd:element ref="ns2:MediaServiceEventHashCode" minOccurs="0"/>
                <xsd:element ref="ns2:lcf76f155ced4ddcb4097134ff3c332f" minOccurs="0"/>
                <xsd:element ref="ns3:SharedWithUsers" minOccurs="0"/>
                <xsd:element ref="ns3:SharedWithDetails" minOccurs="0"/>
                <xsd:element ref="ns2:MediaServiceSystemTag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1" nillable="true" ma:displayName="Unified Compliance Policy Properties" ma:hidden="true" ma:internalName="_ip_UnifiedCompliancePolicyProperties">
      <xsd:simpleType>
        <xsd:restriction base="dms:Note"/>
      </xsd:simpleType>
    </xsd:element>
    <xsd:element name="_ip_UnifiedCompliancePolicyUIAction" ma:index="1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930b4c2-546c-4f83-97de-1dc680ae0a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SystemTags" ma:index="23" nillable="true" ma:displayName="MediaServiceSystemTags" ma:hidden="true" ma:internalName="MediaServiceSystemTag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fb0a5f1-371a-49a1-8f65-6d378242abfb" elementFormDefault="qualified">
    <xsd:import namespace="http://schemas.microsoft.com/office/2006/documentManagement/types"/>
    <xsd:import namespace="http://schemas.microsoft.com/office/infopath/2007/PartnerControls"/>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95B0C56-5305-4631-A608-77090B396788}">
  <ds:schemaRefs>
    <ds:schemaRef ds:uri="0432d51d-9459-41b2-acee-fcf93e3ac757"/>
    <ds:schemaRef ds:uri="d90a9632-a870-49ae-9378-225bd5c60b0a"/>
    <ds:schemaRef ds:uri="http://purl.org/dc/elements/1.1/"/>
    <ds:schemaRef ds:uri="http://schemas.microsoft.com/office/infopath/2007/PartnerControls"/>
    <ds:schemaRef ds:uri="http://schemas.microsoft.com/office/2006/documentManagement/types"/>
    <ds:schemaRef ds:uri="http://www.w3.org/XML/1998/namespace"/>
    <ds:schemaRef ds:uri="http://purl.org/dc/dcmitype/"/>
    <ds:schemaRef ds:uri="http://schemas.microsoft.com/office/2006/metadata/properties"/>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69DBF4E9-7B71-4B6F-A51D-5CFBC29CCB67}"/>
</file>

<file path=customXml/itemProps3.xml><?xml version="1.0" encoding="utf-8"?>
<ds:datastoreItem xmlns:ds="http://schemas.openxmlformats.org/officeDocument/2006/customXml" ds:itemID="{E20A9DDF-2219-47F1-A240-B4BC3BC6EB29}">
  <ds:schemaRefs>
    <ds:schemaRef ds:uri="http://schemas.microsoft.com/sharepoint/v3/contenttype/forms"/>
  </ds:schemaRefs>
</ds:datastoreItem>
</file>

<file path=docMetadata/LabelInfo.xml><?xml version="1.0" encoding="utf-8"?>
<clbl:labelList xmlns:clbl="http://schemas.microsoft.com/office/2020/mipLabelMetadata">
  <clbl:label id="{b7b9f8f9-3cae-48b6-8b79-2f3f184fa0ea}"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458</TotalTime>
  <Words>2292</Words>
  <Application>Microsoft Office PowerPoint</Application>
  <PresentationFormat>Custom</PresentationFormat>
  <Paragraphs>156</Paragraphs>
  <Slides>4</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vt:i4>
      </vt:variant>
    </vt:vector>
  </HeadingPairs>
  <TitlesOfParts>
    <vt:vector size="10" baseType="lpstr">
      <vt:lpstr>Calibri</vt:lpstr>
      <vt:lpstr>Segoe UI</vt:lpstr>
      <vt:lpstr>Segoe UI Light</vt:lpstr>
      <vt:lpstr>Segoe UI Semibold</vt:lpstr>
      <vt:lpstr>SegoeUI-Light</vt:lpstr>
      <vt:lpstr>Office Theme</vt:lpstr>
      <vt:lpstr>Microsoft Surface Laptop Studio 2 (1 of 4)</vt:lpstr>
      <vt:lpstr>Microsoft Surface Laptop Studio 2 (2 of 4)</vt:lpstr>
      <vt:lpstr>Microsoft Surface Laptop Studio 2 (3 of 4)</vt:lpstr>
      <vt:lpstr>Microsoft Surface Laptop Studio 2 (4 of 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Surface Laptop Studio 2</dc:title>
  <dc:creator>Cristina Agardi</dc:creator>
  <cp:lastModifiedBy>Priyanka Veer</cp:lastModifiedBy>
  <cp:revision>33</cp:revision>
  <dcterms:created xsi:type="dcterms:W3CDTF">2023-09-19T22:21:57Z</dcterms:created>
  <dcterms:modified xsi:type="dcterms:W3CDTF">2025-06-09T10:57:42Z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2023-09-19T00:00:00Z</vt:filetime>
  </property>
  <property fmtid="{D5CDD505-2E9C-101B-9397-08002B2CF9AE}" pid="3" name="Creator">
    <vt:lpwstr>Adobe InDesign 18.5 (Macintosh)</vt:lpwstr>
  </property>
  <property fmtid="{D5CDD505-2E9C-101B-9397-08002B2CF9AE}" pid="4" name="LastSaved">
    <vt:filetime>2023-09-19T00:00:00Z</vt:filetime>
  </property>
  <property fmtid="{D5CDD505-2E9C-101B-9397-08002B2CF9AE}" pid="5" name="Producer">
    <vt:lpwstr>Adobe PDF Library 17.0</vt:lpwstr>
  </property>
  <property fmtid="{D5CDD505-2E9C-101B-9397-08002B2CF9AE}" pid="6" name="ContentTypeId">
    <vt:lpwstr>0x01010013DF063A133F3049AD9CDCABB04AE872</vt:lpwstr>
  </property>
  <property fmtid="{D5CDD505-2E9C-101B-9397-08002B2CF9AE}" pid="7" name="MediaServiceImageTags">
    <vt:lpwstr/>
  </property>
  <property fmtid="{D5CDD505-2E9C-101B-9397-08002B2CF9AE}" pid="8" name="Order">
    <vt:lpwstr>907300.000000000</vt:lpwstr>
  </property>
  <property fmtid="{D5CDD505-2E9C-101B-9397-08002B2CF9AE}" pid="9" name="xd_ProgID">
    <vt:lpwstr/>
  </property>
  <property fmtid="{D5CDD505-2E9C-101B-9397-08002B2CF9AE}" pid="10" name="ComplianceAssetId">
    <vt:lpwstr/>
  </property>
  <property fmtid="{D5CDD505-2E9C-101B-9397-08002B2CF9AE}" pid="11" name="TemplateUrl">
    <vt:lpwstr/>
  </property>
  <property fmtid="{D5CDD505-2E9C-101B-9397-08002B2CF9AE}" pid="12" name="_ExtendedDescription">
    <vt:lpwstr/>
  </property>
  <property fmtid="{D5CDD505-2E9C-101B-9397-08002B2CF9AE}" pid="13" name="TriggerFlowInfo">
    <vt:lpwstr/>
  </property>
  <property fmtid="{D5CDD505-2E9C-101B-9397-08002B2CF9AE}" pid="14" name="xd_Signature">
    <vt:lpwstr/>
  </property>
  <property fmtid="{D5CDD505-2E9C-101B-9397-08002B2CF9AE}" pid="15" name="_dlc_policyId">
    <vt:lpwstr/>
  </property>
  <property fmtid="{D5CDD505-2E9C-101B-9397-08002B2CF9AE}" pid="16" name="Confidentiality">
    <vt:lpwstr>5;#internal only|461efa83-0283-486a-a8d5-943328f3693f</vt:lpwstr>
  </property>
  <property fmtid="{D5CDD505-2E9C-101B-9397-08002B2CF9AE}" pid="17" name="ItemRetentionFormula">
    <vt:lpwstr/>
  </property>
  <property fmtid="{D5CDD505-2E9C-101B-9397-08002B2CF9AE}" pid="18" name="_dlc_DocIdItemGuid">
    <vt:lpwstr>af82bec0-ede8-4932-ae1d-5e13f00dcfc4</vt:lpwstr>
  </property>
  <property fmtid="{D5CDD505-2E9C-101B-9397-08002B2CF9AE}" pid="19" name="For">
    <vt:lpwstr/>
  </property>
  <property fmtid="{D5CDD505-2E9C-101B-9397-08002B2CF9AE}" pid="20" name="About">
    <vt:lpwstr/>
  </property>
  <property fmtid="{D5CDD505-2E9C-101B-9397-08002B2CF9AE}" pid="21" name="_SourceUrl">
    <vt:lpwstr/>
  </property>
  <property fmtid="{D5CDD505-2E9C-101B-9397-08002B2CF9AE}" pid="22" name="_SharedFileIndex">
    <vt:lpwstr/>
  </property>
</Properties>
</file>